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48" roundtripDataSignature="AMtx7miN9IjGqvcrV8YMhX1Uq6m1u/yU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slide" Target="slides/slide41.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customschemas.google.com/relationships/presentationmetadata" Target="metadata"/><Relationship Id="rId25" Type="http://schemas.openxmlformats.org/officeDocument/2006/relationships/slide" Target="slides/slide20.xml"/><Relationship Id="rId47" Type="http://schemas.openxmlformats.org/officeDocument/2006/relationships/slide" Target="slides/slide42.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C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9d4979438e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g9d4979438e_0_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g9d4979438e_0_1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9d4979438e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g9d4979438e_0_1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g9d4979438e_0_1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4d13eec89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a4d13eec89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ga4d13eec89_0_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9c3e0a8736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g9c3e0a8736_1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8" name="Google Shape;308;g9c3e0a8736_1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9c3e0a8736_1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g9c3e0a8736_1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g9c3e0a8736_1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9c3e0a8736_1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g9c3e0a8736_1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g9c3e0a8736_1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9d4979438e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g9d4979438e_0_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0" name="Google Shape;410;g9d4979438e_0_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9d4979438e_0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g9d4979438e_0_1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 name="Google Shape;423;g9d4979438e_0_1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9d4979438e_0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g9d4979438e_0_2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6" name="Google Shape;436;g9d4979438e_0_2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9d4979438e_0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g9d4979438e_0_2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g9d4979438e_0_2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9d4979438e_0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g9d4979438e_0_2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4" name="Google Shape;474;g9d4979438e_0_2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9d4979438e_0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g9d4979438e_0_2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g9d4979438e_0_2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9d4979438e_0_2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g9d4979438e_0_2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7" name="Google Shape;507;g9d4979438e_0_2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9d4979438e_0_3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g9d4979438e_0_3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6" name="Google Shape;526;g9d4979438e_0_3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9d4979438e_0_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g9d4979438e_0_3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3" name="Google Shape;543;g9d4979438e_0_3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9d4979438e_0_3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g9d4979438e_0_3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2" name="Google Shape;562;g9d4979438e_0_3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1" name="Google Shape;58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9d4979438e_0_3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g9d4979438e_0_3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9" name="Google Shape;599;g9d4979438e_0_3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9d4979438e_0_3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g9d4979438e_0_3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g9d4979438e_0_3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9d4979438e_0_4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2" name="Google Shape;632;g9d4979438e_0_4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3" name="Google Shape;633;g9d4979438e_0_4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9c3e0a8736_1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g9c3e0a8736_1_1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8" name="Google Shape;648;g9c3e0a8736_1_1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9d5b544be2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5" name="Google Shape;665;g9d5b544be2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6" name="Google Shape;666;g9d5b544be2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9d5b544be2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9" name="Google Shape;679;g9d5b544be2_0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0" name="Google Shape;680;g9d5b544be2_0_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a4d13eec89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4" name="Google Shape;694;ga4d13eec89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5" name="Google Shape;695;ga4d13eec89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9d4979438e_0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1" name="Google Shape;711;g9d4979438e_0_3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2" name="Google Shape;712;g9d4979438e_0_3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9d5b544be2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9" name="Google Shape;729;g9d5b544be2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0" name="Google Shape;730;g9d5b544be2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9d5b544be2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4" name="Google Shape;744;g9d5b544be2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5" name="Google Shape;745;g9d5b544be2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9d5b544be2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9" name="Google Shape;759;g9d5b544be2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0" name="Google Shape;760;g9d5b544be2_0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4" name="Google Shape;77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5" name="Google Shape;77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9d5b544be2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9" name="Google Shape;789;g9d5b544be2_0_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0" name="Google Shape;790;g9d5b544be2_0_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9" name="Google Shape;79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0" name="Google Shape;800;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9d4979438e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g9d4979438e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g9d4979438e_0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d4979438e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g9d4979438e_0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g9d4979438e_0_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d4979438e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g9d4979438e_0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g9d4979438e_0_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C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5" name="Shape 15"/>
        <p:cNvGrpSpPr/>
        <p:nvPr/>
      </p:nvGrpSpPr>
      <p:grpSpPr>
        <a:xfrm>
          <a:off x="0" y="0"/>
          <a:ext cx="0" cy="0"/>
          <a:chOff x="0" y="0"/>
          <a:chExt cx="0" cy="0"/>
        </a:xfrm>
      </p:grpSpPr>
      <p:sp>
        <p:nvSpPr>
          <p:cNvPr id="16" name="Google Shape;16;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advClick="0" spd="slow" p14:dur="1500">
        <p14:window dir="vert"/>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advClick="0" spd="slow" p14:dur="1500">
        <p14:window dir="vert"/>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8" name="Shape 78"/>
        <p:cNvGrpSpPr/>
        <p:nvPr/>
      </p:nvGrpSpPr>
      <p:grpSpPr>
        <a:xfrm>
          <a:off x="0" y="0"/>
          <a:ext cx="0" cy="0"/>
          <a:chOff x="0" y="0"/>
          <a:chExt cx="0" cy="0"/>
        </a:xfrm>
      </p:grpSpPr>
      <p:sp>
        <p:nvSpPr>
          <p:cNvPr id="79" name="Google Shape;79;p3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advClick="0" spd="slow" p14:dur="1500">
        <p14:window dir="vert"/>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1" name="Shape 21"/>
        <p:cNvGrpSpPr/>
        <p:nvPr/>
      </p:nvGrpSpPr>
      <p:grpSpPr>
        <a:xfrm>
          <a:off x="0" y="0"/>
          <a:ext cx="0" cy="0"/>
          <a:chOff x="0" y="0"/>
          <a:chExt cx="0" cy="0"/>
        </a:xfrm>
      </p:grpSpPr>
      <p:sp>
        <p:nvSpPr>
          <p:cNvPr id="22" name="Google Shape;22;p2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advClick="0" spd="slow" p14:dur="1500">
        <p14:window dir="vert"/>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2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advClick="0" spd="slow" p14:dur="1500">
        <p14:window dir="vert"/>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advClick="0" spd="slow" p14:dur="1500">
        <p14:window dir="vert"/>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2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advClick="0" spd="slow" p14:dur="1500">
        <p14:window dir="vert"/>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advClick="0" spd="slow" p14:dur="1500">
        <p14:window dir="vert"/>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advClick="0" spd="slow" p14:dur="1500">
        <p14:window dir="vert"/>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advClick="0" spd="slow" p14:dur="1500">
        <p14:window dir="vert"/>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2"/>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8" name="Google Shape;68;p3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mc:AlternateContent>
    <mc:Choice Requires="p14">
      <p:transition advClick="0" spd="slow" p14:dur="1500">
        <p14:window dir="vert"/>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mc:Choice Requires="p14">
      <p:transition advClick="0" spd="slow" p14:dur="1500">
        <p14:window dir="vert"/>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4.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12.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jpg"/><Relationship Id="rId4" Type="http://schemas.openxmlformats.org/officeDocument/2006/relationships/image" Target="../media/image11.pn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jp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jp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jp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jpg"/><Relationship Id="rId4" Type="http://schemas.openxmlformats.org/officeDocument/2006/relationships/image" Target="../media/image18.png"/><Relationship Id="rId5"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jpg"/><Relationship Id="rId4" Type="http://schemas.openxmlformats.org/officeDocument/2006/relationships/image" Target="../media/image25.png"/><Relationship Id="rId5"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jp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jpg"/><Relationship Id="rId4" Type="http://schemas.openxmlformats.org/officeDocument/2006/relationships/image" Target="../media/image16.png"/><Relationship Id="rId5"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0.jpg"/><Relationship Id="rId4" Type="http://schemas.openxmlformats.org/officeDocument/2006/relationships/image" Target="../media/image26.png"/><Relationship Id="rId5"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0.jp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0.jpg"/><Relationship Id="rId4" Type="http://schemas.openxmlformats.org/officeDocument/2006/relationships/image" Target="../media/image16.png"/><Relationship Id="rId5"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0.jpg"/><Relationship Id="rId4" Type="http://schemas.openxmlformats.org/officeDocument/2006/relationships/image" Target="../media/image26.png"/><Relationship Id="rId5"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0.jpg"/><Relationship Id="rId4" Type="http://schemas.openxmlformats.org/officeDocument/2006/relationships/image" Target="../media/image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0.jp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0.jpg"/><Relationship Id="rId4" Type="http://schemas.openxmlformats.org/officeDocument/2006/relationships/image" Target="../media/image29.png"/><Relationship Id="rId5" Type="http://schemas.openxmlformats.org/officeDocument/2006/relationships/image" Target="../media/image36.png"/><Relationship Id="rId6"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0.jpg"/><Relationship Id="rId4" Type="http://schemas.openxmlformats.org/officeDocument/2006/relationships/image" Target="../media/image41.png"/><Relationship Id="rId5"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0.jp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0.jp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0.jpg"/><Relationship Id="rId4" Type="http://schemas.openxmlformats.org/officeDocument/2006/relationships/image" Target="../media/image44.png"/><Relationship Id="rId5"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0.jpg"/><Relationship Id="rId4" Type="http://schemas.openxmlformats.org/officeDocument/2006/relationships/image" Target="../media/image32.png"/><Relationship Id="rId5"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0.jpg"/><Relationship Id="rId4" Type="http://schemas.openxmlformats.org/officeDocument/2006/relationships/image" Target="../media/image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0.jp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0.jpg"/><Relationship Id="rId4" Type="http://schemas.openxmlformats.org/officeDocument/2006/relationships/image" Target="../media/image34.png"/><Relationship Id="rId5"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0.jpg"/><Relationship Id="rId4" Type="http://schemas.openxmlformats.org/officeDocument/2006/relationships/image" Target="../media/image45.png"/><Relationship Id="rId5"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0.jpg"/><Relationship Id="rId4" Type="http://schemas.openxmlformats.org/officeDocument/2006/relationships/image" Target="../media/image38.png"/><Relationship Id="rId5"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
          <p:cNvPicPr preferRelativeResize="0"/>
          <p:nvPr/>
        </p:nvPicPr>
        <p:blipFill rotWithShape="1">
          <a:blip r:embed="rId3">
            <a:alphaModFix/>
          </a:blip>
          <a:srcRect b="0" l="0" r="0" t="0"/>
          <a:stretch/>
        </p:blipFill>
        <p:spPr>
          <a:xfrm>
            <a:off x="-23711" y="1732"/>
            <a:ext cx="12215711" cy="6878598"/>
          </a:xfrm>
          <a:prstGeom prst="rect">
            <a:avLst/>
          </a:prstGeom>
          <a:noFill/>
          <a:ln>
            <a:noFill/>
          </a:ln>
        </p:spPr>
      </p:pic>
      <p:sp>
        <p:nvSpPr>
          <p:cNvPr id="90" name="Google Shape;90;p1"/>
          <p:cNvSpPr/>
          <p:nvPr/>
        </p:nvSpPr>
        <p:spPr>
          <a:xfrm>
            <a:off x="3410952" y="253802"/>
            <a:ext cx="8091300" cy="5825700"/>
          </a:xfrm>
          <a:prstGeom prst="rect">
            <a:avLst/>
          </a:prstGeom>
          <a:solidFill>
            <a:srgbClr val="C4D7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 name="Google Shape;91;p1"/>
          <p:cNvSpPr/>
          <p:nvPr/>
        </p:nvSpPr>
        <p:spPr>
          <a:xfrm>
            <a:off x="2815389" y="1564105"/>
            <a:ext cx="1191127" cy="3753853"/>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2" name="Google Shape;92;p1"/>
          <p:cNvSpPr txBox="1"/>
          <p:nvPr/>
        </p:nvSpPr>
        <p:spPr>
          <a:xfrm>
            <a:off x="4602075" y="2088900"/>
            <a:ext cx="6315300" cy="1325700"/>
          </a:xfrm>
          <a:prstGeom prst="rect">
            <a:avLst/>
          </a:prstGeom>
          <a:noFill/>
          <a:ln>
            <a:noFill/>
          </a:ln>
        </p:spPr>
        <p:txBody>
          <a:bodyPr anchorCtr="0" anchor="b" bIns="45700" lIns="91425" spcFirstLastPara="1" rIns="91425" wrap="square" tIns="45700">
            <a:normAutofit/>
          </a:bodyPr>
          <a:lstStyle/>
          <a:p>
            <a:pPr indent="0" lvl="0" marL="0" marR="0" rtl="0" algn="l">
              <a:lnSpc>
                <a:spcPct val="80000"/>
              </a:lnSpc>
              <a:spcBef>
                <a:spcPts val="0"/>
              </a:spcBef>
              <a:spcAft>
                <a:spcPts val="0"/>
              </a:spcAft>
              <a:buClr>
                <a:srgbClr val="262626"/>
              </a:buClr>
              <a:buSzPts val="7480"/>
              <a:buFont typeface="Arial"/>
              <a:buNone/>
            </a:pPr>
            <a:r>
              <a:rPr b="0" i="0" lang="zh-CN" sz="7480" u="none" cap="none" strike="noStrike">
                <a:solidFill>
                  <a:srgbClr val="262626"/>
                </a:solidFill>
                <a:latin typeface="Arial"/>
                <a:ea typeface="Arial"/>
                <a:cs typeface="Arial"/>
                <a:sym typeface="Arial"/>
              </a:rPr>
              <a:t>TIME SERIES</a:t>
            </a:r>
            <a:endParaRPr b="0" i="0" sz="7480" u="none" cap="none" strike="noStrike">
              <a:solidFill>
                <a:srgbClr val="262626"/>
              </a:solidFill>
              <a:latin typeface="Arial"/>
              <a:ea typeface="Arial"/>
              <a:cs typeface="Arial"/>
              <a:sym typeface="Arial"/>
            </a:endParaRPr>
          </a:p>
        </p:txBody>
      </p:sp>
      <p:sp>
        <p:nvSpPr>
          <p:cNvPr id="93" name="Google Shape;93;p1"/>
          <p:cNvSpPr txBox="1"/>
          <p:nvPr/>
        </p:nvSpPr>
        <p:spPr>
          <a:xfrm>
            <a:off x="299575" y="3119250"/>
            <a:ext cx="4824000" cy="3865500"/>
          </a:xfrm>
          <a:prstGeom prst="rect">
            <a:avLst/>
          </a:prstGeom>
          <a:noFill/>
          <a:ln>
            <a:noFill/>
          </a:ln>
        </p:spPr>
        <p:txBody>
          <a:bodyPr anchorCtr="0" anchor="b" bIns="45700" lIns="91425" spcFirstLastPara="1" rIns="91425" wrap="square" tIns="45700">
            <a:noAutofit/>
          </a:bodyPr>
          <a:lstStyle/>
          <a:p>
            <a:pPr indent="0" lvl="0" marL="0" marR="0" rtl="0" algn="l">
              <a:lnSpc>
                <a:spcPct val="250000"/>
              </a:lnSpc>
              <a:spcBef>
                <a:spcPts val="0"/>
              </a:spcBef>
              <a:spcAft>
                <a:spcPts val="0"/>
              </a:spcAft>
              <a:buClr>
                <a:srgbClr val="262626"/>
              </a:buClr>
              <a:buSzPts val="1200"/>
              <a:buFont typeface="Arial"/>
              <a:buNone/>
            </a:pPr>
            <a:r>
              <a:rPr b="1" i="0" lang="zh-CN" sz="1800" u="none" cap="none" strike="noStrike">
                <a:solidFill>
                  <a:srgbClr val="262626"/>
                </a:solidFill>
              </a:rPr>
              <a:t>Group members:</a:t>
            </a:r>
            <a:endParaRPr b="1" i="0" sz="2000" u="none" cap="none" strike="noStrike">
              <a:solidFill>
                <a:srgbClr val="000000"/>
              </a:solidFill>
            </a:endParaRPr>
          </a:p>
          <a:p>
            <a:pPr indent="0" lvl="0" marL="0" marR="0" rtl="0" algn="l">
              <a:lnSpc>
                <a:spcPct val="250000"/>
              </a:lnSpc>
              <a:spcBef>
                <a:spcPts val="0"/>
              </a:spcBef>
              <a:spcAft>
                <a:spcPts val="0"/>
              </a:spcAft>
              <a:buClr>
                <a:schemeClr val="dk1"/>
              </a:buClr>
              <a:buSzPts val="1200"/>
              <a:buFont typeface="Arial"/>
              <a:buNone/>
            </a:pPr>
            <a:r>
              <a:rPr b="0" i="0" lang="zh-CN" sz="1800" u="none" cap="none" strike="noStrike">
                <a:solidFill>
                  <a:schemeClr val="dk1"/>
                </a:solidFill>
                <a:latin typeface="Arial"/>
                <a:ea typeface="Arial"/>
                <a:cs typeface="Arial"/>
                <a:sym typeface="Arial"/>
              </a:rPr>
              <a:t>Michael WARNER </a:t>
            </a:r>
            <a:endParaRPr b="0" i="0" sz="2000" u="none" cap="none" strike="noStrike">
              <a:solidFill>
                <a:srgbClr val="000000"/>
              </a:solidFill>
              <a:latin typeface="Arial"/>
              <a:ea typeface="Arial"/>
              <a:cs typeface="Arial"/>
              <a:sym typeface="Arial"/>
            </a:endParaRPr>
          </a:p>
          <a:p>
            <a:pPr indent="0" lvl="0" marL="0" marR="0" rtl="0" algn="l">
              <a:lnSpc>
                <a:spcPct val="250000"/>
              </a:lnSpc>
              <a:spcBef>
                <a:spcPts val="0"/>
              </a:spcBef>
              <a:spcAft>
                <a:spcPts val="0"/>
              </a:spcAft>
              <a:buClr>
                <a:schemeClr val="dk1"/>
              </a:buClr>
              <a:buSzPts val="1200"/>
              <a:buFont typeface="Arial"/>
              <a:buNone/>
            </a:pPr>
            <a:r>
              <a:rPr b="0" i="0" lang="zh-CN" sz="1800" u="none" cap="none" strike="noStrike">
                <a:solidFill>
                  <a:schemeClr val="dk1"/>
                </a:solidFill>
                <a:latin typeface="Arial"/>
                <a:ea typeface="Arial"/>
                <a:cs typeface="Arial"/>
                <a:sym typeface="Arial"/>
              </a:rPr>
              <a:t>Suet Wah CHU</a:t>
            </a:r>
            <a:endParaRPr b="0" i="0" sz="1800" u="none" cap="none" strike="noStrike">
              <a:solidFill>
                <a:schemeClr val="dk1"/>
              </a:solidFill>
              <a:latin typeface="Arial"/>
              <a:ea typeface="Arial"/>
              <a:cs typeface="Arial"/>
              <a:sym typeface="Arial"/>
            </a:endParaRPr>
          </a:p>
          <a:p>
            <a:pPr indent="0" lvl="0" marL="0" marR="0" rtl="0" algn="l">
              <a:lnSpc>
                <a:spcPct val="250000"/>
              </a:lnSpc>
              <a:spcBef>
                <a:spcPts val="0"/>
              </a:spcBef>
              <a:spcAft>
                <a:spcPts val="0"/>
              </a:spcAft>
              <a:buClr>
                <a:schemeClr val="dk1"/>
              </a:buClr>
              <a:buSzPts val="1200"/>
              <a:buFont typeface="Arial"/>
              <a:buNone/>
            </a:pPr>
            <a:r>
              <a:rPr b="0" i="0" lang="zh-CN" sz="1800" u="none" cap="none" strike="noStrike">
                <a:solidFill>
                  <a:schemeClr val="dk1"/>
                </a:solidFill>
                <a:latin typeface="Arial"/>
                <a:ea typeface="Arial"/>
                <a:cs typeface="Arial"/>
                <a:sym typeface="Arial"/>
              </a:rPr>
              <a:t>Jing Fei XU </a:t>
            </a:r>
            <a:endParaRPr b="0" i="0" sz="1800" u="none" cap="none" strike="noStrike">
              <a:solidFill>
                <a:schemeClr val="dk1"/>
              </a:solidFill>
              <a:latin typeface="Arial"/>
              <a:ea typeface="Arial"/>
              <a:cs typeface="Arial"/>
              <a:sym typeface="Arial"/>
            </a:endParaRPr>
          </a:p>
          <a:p>
            <a:pPr indent="0" lvl="0" marL="0" marR="0" rtl="0" algn="l">
              <a:lnSpc>
                <a:spcPct val="250000"/>
              </a:lnSpc>
              <a:spcBef>
                <a:spcPts val="0"/>
              </a:spcBef>
              <a:spcAft>
                <a:spcPts val="0"/>
              </a:spcAft>
              <a:buClr>
                <a:schemeClr val="dk1"/>
              </a:buClr>
              <a:buSzPts val="1200"/>
              <a:buFont typeface="Arial"/>
              <a:buNone/>
            </a:pPr>
            <a:r>
              <a:t/>
            </a:r>
            <a:endParaRPr b="0" i="0" sz="1200" u="none" cap="none" strike="noStrike">
              <a:solidFill>
                <a:srgbClr val="262626"/>
              </a:solidFill>
              <a:latin typeface="Arial"/>
              <a:ea typeface="Arial"/>
              <a:cs typeface="Arial"/>
              <a:sym typeface="Arial"/>
            </a:endParaRPr>
          </a:p>
        </p:txBody>
      </p:sp>
      <p:sp>
        <p:nvSpPr>
          <p:cNvPr id="94" name="Google Shape;94;p1"/>
          <p:cNvSpPr/>
          <p:nvPr/>
        </p:nvSpPr>
        <p:spPr>
          <a:xfrm>
            <a:off x="5123566" y="3235748"/>
            <a:ext cx="6171900" cy="767100"/>
          </a:xfrm>
          <a:prstGeom prst="rect">
            <a:avLst/>
          </a:prstGeom>
          <a:noFill/>
          <a:ln>
            <a:noFill/>
          </a:ln>
        </p:spPr>
        <p:txBody>
          <a:bodyPr anchorCtr="0" anchor="b" bIns="45700" lIns="91425" spcFirstLastPara="1" rIns="91425" wrap="square" tIns="45700">
            <a:normAutofit/>
          </a:bodyPr>
          <a:lstStyle/>
          <a:p>
            <a:pPr indent="0" lvl="0" marL="0" marR="0" rtl="0" algn="l">
              <a:lnSpc>
                <a:spcPct val="70000"/>
              </a:lnSpc>
              <a:spcBef>
                <a:spcPts val="0"/>
              </a:spcBef>
              <a:spcAft>
                <a:spcPts val="0"/>
              </a:spcAft>
              <a:buClr>
                <a:srgbClr val="000000"/>
              </a:buClr>
              <a:buSzPts val="2800"/>
              <a:buFont typeface="Arial"/>
              <a:buNone/>
            </a:pPr>
            <a:r>
              <a:rPr b="0" i="0" lang="zh-CN" sz="2800" u="none" cap="none" strike="noStrike">
                <a:solidFill>
                  <a:srgbClr val="262626"/>
                </a:solidFill>
                <a:latin typeface="Arial"/>
                <a:ea typeface="Arial"/>
                <a:cs typeface="Arial"/>
                <a:sym typeface="Arial"/>
              </a:rPr>
              <a:t>Paris-Charles De Gaulle Airport</a:t>
            </a:r>
            <a:endParaRPr b="0" i="0" sz="2800" u="none" cap="none" strike="noStrike">
              <a:solidFill>
                <a:srgbClr val="262626"/>
              </a:solidFill>
              <a:latin typeface="Arial"/>
              <a:ea typeface="Arial"/>
              <a:cs typeface="Arial"/>
              <a:sym typeface="Arial"/>
            </a:endParaRPr>
          </a:p>
        </p:txBody>
      </p:sp>
    </p:spTree>
  </p:cSld>
  <p:clrMapOvr>
    <a:masterClrMapping/>
  </p:clrMapOvr>
  <mc:AlternateContent>
    <mc:Choice Requires="p14">
      <p:transition spd="slow" p14:dur="1750">
        <p14:window dir="ver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750"/>
                                        <p:tgtEl>
                                          <p:spTgt spid="91"/>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750"/>
                                        <p:tgtEl>
                                          <p:spTgt spid="9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750"/>
                                        <p:tgtEl>
                                          <p:spTgt spid="92"/>
                                        </p:tgtEl>
                                      </p:cBhvr>
                                    </p:animEffect>
                                  </p:childTnLst>
                                </p:cTn>
                              </p:par>
                            </p:childTnLst>
                          </p:cTn>
                        </p:par>
                        <p:par>
                          <p:cTn fill="hold">
                            <p:stCondLst>
                              <p:cond delay="2250"/>
                            </p:stCondLst>
                            <p:childTnLst>
                              <p:par>
                                <p:cTn fill="hold" nodeType="afterEffect" presetClass="entr" presetID="2" presetSubtype="8">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750"/>
                                        <p:tgtEl>
                                          <p:spTgt spid="9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g9d4979438e_0_105"/>
          <p:cNvPicPr preferRelativeResize="0"/>
          <p:nvPr/>
        </p:nvPicPr>
        <p:blipFill rotWithShape="1">
          <a:blip r:embed="rId3">
            <a:alphaModFix/>
          </a:blip>
          <a:srcRect b="0" l="0" r="0" t="0"/>
          <a:stretch/>
        </p:blipFill>
        <p:spPr>
          <a:xfrm>
            <a:off x="-11861" y="-10298"/>
            <a:ext cx="12215712" cy="6878599"/>
          </a:xfrm>
          <a:prstGeom prst="rect">
            <a:avLst/>
          </a:prstGeom>
          <a:noFill/>
          <a:ln>
            <a:noFill/>
          </a:ln>
        </p:spPr>
      </p:pic>
      <p:sp>
        <p:nvSpPr>
          <p:cNvPr id="259" name="Google Shape;259;g9d4979438e_0_105"/>
          <p:cNvSpPr/>
          <p:nvPr/>
        </p:nvSpPr>
        <p:spPr>
          <a:xfrm>
            <a:off x="427625" y="457450"/>
            <a:ext cx="3123000" cy="1301400"/>
          </a:xfrm>
          <a:prstGeom prst="rect">
            <a:avLst/>
          </a:prstGeom>
          <a:noFill/>
          <a:ln>
            <a:noFill/>
          </a:ln>
        </p:spPr>
        <p:txBody>
          <a:bodyPr anchorCtr="0" anchor="b" bIns="45700" lIns="91425" spcFirstLastPara="1" rIns="91425" wrap="square" tIns="45700">
            <a:noAutofit/>
          </a:bodyPr>
          <a:lstStyle/>
          <a:p>
            <a:pPr indent="0" lvl="0" marL="0" marR="0" rtl="0" algn="ctr">
              <a:lnSpc>
                <a:spcPct val="142857"/>
              </a:lnSpc>
              <a:spcBef>
                <a:spcPts val="0"/>
              </a:spcBef>
              <a:spcAft>
                <a:spcPts val="0"/>
              </a:spcAft>
              <a:buClr>
                <a:srgbClr val="000000"/>
              </a:buClr>
              <a:buSzPts val="2200"/>
              <a:buFont typeface="Arial"/>
              <a:buNone/>
            </a:pPr>
            <a:r>
              <a:rPr b="1" i="1" lang="zh-CN" sz="2200" u="none" cap="none" strike="noStrike">
                <a:solidFill>
                  <a:srgbClr val="333333"/>
                </a:solidFill>
                <a:latin typeface="Arial"/>
                <a:ea typeface="Arial"/>
                <a:cs typeface="Arial"/>
                <a:sym typeface="Arial"/>
              </a:rPr>
              <a:t>Stationary</a:t>
            </a:r>
            <a:endParaRPr b="0" i="0" sz="1400" u="none" cap="none" strike="noStrike">
              <a:solidFill>
                <a:srgbClr val="000000"/>
              </a:solidFill>
              <a:latin typeface="Arial"/>
              <a:ea typeface="Arial"/>
              <a:cs typeface="Arial"/>
              <a:sym typeface="Arial"/>
            </a:endParaRPr>
          </a:p>
          <a:p>
            <a:pPr indent="0" lvl="0" marL="0" marR="0" rtl="0" algn="l">
              <a:lnSpc>
                <a:spcPct val="187500"/>
              </a:lnSpc>
              <a:spcBef>
                <a:spcPts val="0"/>
              </a:spcBef>
              <a:spcAft>
                <a:spcPts val="0"/>
              </a:spcAft>
              <a:buClr>
                <a:srgbClr val="000000"/>
              </a:buClr>
              <a:buSzPts val="3200"/>
              <a:buFont typeface="Arial"/>
              <a:buNone/>
            </a:pPr>
            <a:r>
              <a:t/>
            </a:r>
            <a:endParaRPr b="0" i="0" sz="3200" u="none" cap="none" strike="noStrike">
              <a:solidFill>
                <a:srgbClr val="262626"/>
              </a:solidFill>
              <a:latin typeface="Arial"/>
              <a:ea typeface="Arial"/>
              <a:cs typeface="Arial"/>
              <a:sym typeface="Arial"/>
            </a:endParaRPr>
          </a:p>
        </p:txBody>
      </p:sp>
      <p:sp>
        <p:nvSpPr>
          <p:cNvPr id="260" name="Google Shape;260;g9d4979438e_0_105"/>
          <p:cNvSpPr/>
          <p:nvPr/>
        </p:nvSpPr>
        <p:spPr>
          <a:xfrm>
            <a:off x="1205065" y="4912908"/>
            <a:ext cx="575700" cy="576000"/>
          </a:xfrm>
          <a:prstGeom prst="rect">
            <a:avLst/>
          </a:prstGeom>
          <a:solidFill>
            <a:srgbClr val="FBD77F"/>
          </a:solidFill>
          <a:ln>
            <a:noFill/>
          </a:ln>
        </p:spPr>
        <p:txBody>
          <a:bodyPr anchorCtr="0" anchor="ctr" bIns="60925" lIns="121850" spcFirstLastPara="1" rIns="121850" wrap="square" tIns="60925">
            <a:noAutofit/>
          </a:bodyPr>
          <a:lstStyle/>
          <a:p>
            <a:pPr indent="0" lvl="0" marL="0" marR="0" rtl="0" algn="l">
              <a:lnSpc>
                <a:spcPct val="130000"/>
              </a:lnSpc>
              <a:spcBef>
                <a:spcPts val="0"/>
              </a:spcBef>
              <a:spcAft>
                <a:spcPts val="0"/>
              </a:spcAft>
              <a:buClr>
                <a:schemeClr val="lt1"/>
              </a:buClr>
              <a:buSzPts val="2397"/>
              <a:buFont typeface="Arial"/>
              <a:buNone/>
            </a:pPr>
            <a:r>
              <a:t/>
            </a:r>
            <a:endParaRPr b="0" i="0" sz="2397" u="none" cap="none" strike="noStrike">
              <a:solidFill>
                <a:srgbClr val="99CC39"/>
              </a:solidFill>
              <a:latin typeface="Arial"/>
              <a:ea typeface="Arial"/>
              <a:cs typeface="Arial"/>
              <a:sym typeface="Arial"/>
            </a:endParaRPr>
          </a:p>
        </p:txBody>
      </p:sp>
      <p:sp>
        <p:nvSpPr>
          <p:cNvPr id="261" name="Google Shape;261;g9d4979438e_0_105"/>
          <p:cNvSpPr/>
          <p:nvPr/>
        </p:nvSpPr>
        <p:spPr>
          <a:xfrm>
            <a:off x="1780750" y="4912908"/>
            <a:ext cx="4413600" cy="576000"/>
          </a:xfrm>
          <a:prstGeom prst="rect">
            <a:avLst/>
          </a:prstGeom>
          <a:solidFill>
            <a:srgbClr val="C4D7D3">
              <a:alpha val="49410"/>
            </a:srgbClr>
          </a:solidFill>
          <a:ln>
            <a:noFill/>
          </a:ln>
        </p:spPr>
        <p:txBody>
          <a:bodyPr anchorCtr="0" anchor="ctr" bIns="60925" lIns="121850" spcFirstLastPara="1" rIns="121850" wrap="square" tIns="60925">
            <a:noAutofit/>
          </a:bodyPr>
          <a:lstStyle/>
          <a:p>
            <a:pPr indent="0" lvl="0" marL="0" marR="0" rtl="0" algn="l">
              <a:lnSpc>
                <a:spcPct val="130000"/>
              </a:lnSpc>
              <a:spcBef>
                <a:spcPts val="0"/>
              </a:spcBef>
              <a:spcAft>
                <a:spcPts val="0"/>
              </a:spcAft>
              <a:buClr>
                <a:schemeClr val="lt1"/>
              </a:buClr>
              <a:buSzPts val="2397"/>
              <a:buFont typeface="Arial"/>
              <a:buNone/>
            </a:pPr>
            <a:r>
              <a:t/>
            </a:r>
            <a:endParaRPr b="0" i="0" sz="2397" u="none" cap="none" strike="noStrike">
              <a:solidFill>
                <a:srgbClr val="99CC39"/>
              </a:solidFill>
              <a:latin typeface="Arial"/>
              <a:ea typeface="Arial"/>
              <a:cs typeface="Arial"/>
              <a:sym typeface="Arial"/>
            </a:endParaRPr>
          </a:p>
        </p:txBody>
      </p:sp>
      <p:sp>
        <p:nvSpPr>
          <p:cNvPr id="262" name="Google Shape;262;g9d4979438e_0_105"/>
          <p:cNvSpPr/>
          <p:nvPr/>
        </p:nvSpPr>
        <p:spPr>
          <a:xfrm>
            <a:off x="1897098" y="5120002"/>
            <a:ext cx="4029900" cy="2514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400"/>
              <a:buFont typeface="Arial"/>
              <a:buNone/>
            </a:pPr>
            <a:r>
              <a:rPr b="0" i="0" lang="zh-CN" sz="1400" u="none" cap="none" strike="noStrike">
                <a:solidFill>
                  <a:srgbClr val="262626"/>
                </a:solidFill>
                <a:latin typeface="Arial"/>
                <a:ea typeface="Arial"/>
                <a:cs typeface="Arial"/>
                <a:sym typeface="Arial"/>
              </a:rPr>
              <a:t>Traffic at CDG Airport per month ( 2000 ~ 2019)</a:t>
            </a:r>
            <a:endParaRPr b="0" i="0" sz="1400" u="none" cap="none" strike="noStrike">
              <a:solidFill>
                <a:srgbClr val="000000"/>
              </a:solidFill>
              <a:latin typeface="Arial"/>
              <a:ea typeface="Arial"/>
              <a:cs typeface="Arial"/>
              <a:sym typeface="Arial"/>
            </a:endParaRPr>
          </a:p>
        </p:txBody>
      </p:sp>
      <p:sp>
        <p:nvSpPr>
          <p:cNvPr id="263" name="Google Shape;263;g9d4979438e_0_105"/>
          <p:cNvSpPr/>
          <p:nvPr/>
        </p:nvSpPr>
        <p:spPr>
          <a:xfrm>
            <a:off x="1312939" y="5038819"/>
            <a:ext cx="4941900" cy="576000"/>
          </a:xfrm>
          <a:prstGeom prst="rect">
            <a:avLst/>
          </a:prstGeom>
          <a:noFill/>
          <a:ln cap="flat" cmpd="sng" w="381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500" u="none" cap="none" strike="noStrike">
              <a:solidFill>
                <a:srgbClr val="262626"/>
              </a:solidFill>
              <a:latin typeface="Arial"/>
              <a:ea typeface="Arial"/>
              <a:cs typeface="Arial"/>
              <a:sym typeface="Arial"/>
            </a:endParaRPr>
          </a:p>
        </p:txBody>
      </p:sp>
      <p:sp>
        <p:nvSpPr>
          <p:cNvPr id="264" name="Google Shape;264;g9d4979438e_0_105"/>
          <p:cNvSpPr/>
          <p:nvPr/>
        </p:nvSpPr>
        <p:spPr>
          <a:xfrm flipH="1" rot="-5400000">
            <a:off x="1946375" y="907450"/>
            <a:ext cx="3326700" cy="43641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g9d4979438e_0_105"/>
          <p:cNvSpPr txBox="1"/>
          <p:nvPr/>
        </p:nvSpPr>
        <p:spPr>
          <a:xfrm>
            <a:off x="1545275" y="1544350"/>
            <a:ext cx="4413600" cy="30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lang="zh-CN" sz="2200"/>
              <a:t>N</a:t>
            </a:r>
            <a:r>
              <a:rPr b="1" i="0" lang="zh-CN" sz="2200" u="none" cap="none" strike="noStrike">
                <a:solidFill>
                  <a:srgbClr val="000000"/>
                </a:solidFill>
              </a:rPr>
              <a:t>on </a:t>
            </a:r>
            <a:r>
              <a:rPr b="1" lang="zh-CN" sz="2200"/>
              <a:t>S</a:t>
            </a:r>
            <a:r>
              <a:rPr b="1" i="0" lang="zh-CN" sz="2200" u="none" cap="none" strike="noStrike">
                <a:solidFill>
                  <a:srgbClr val="000000"/>
                </a:solidFill>
              </a:rPr>
              <a:t>tationary</a:t>
            </a:r>
            <a:r>
              <a:rPr lang="zh-CN" sz="2200"/>
              <a:t>:</a:t>
            </a:r>
            <a:endParaRPr sz="2200"/>
          </a:p>
          <a:p>
            <a:pPr indent="0" lvl="0" marL="0" marR="0" rtl="0" algn="l">
              <a:lnSpc>
                <a:spcPct val="100000"/>
              </a:lnSpc>
              <a:spcBef>
                <a:spcPts val="0"/>
              </a:spcBef>
              <a:spcAft>
                <a:spcPts val="0"/>
              </a:spcAft>
              <a:buClr>
                <a:srgbClr val="000000"/>
              </a:buClr>
              <a:buSzPts val="1500"/>
              <a:buFont typeface="Arial"/>
              <a:buNone/>
            </a:pPr>
            <a:r>
              <a:rPr b="1" lang="zh-CN" sz="2000">
                <a:solidFill>
                  <a:srgbClr val="0000FF"/>
                </a:solidFill>
              </a:rPr>
              <a:t>Seasonality</a:t>
            </a:r>
            <a:endParaRPr b="1" sz="2000">
              <a:solidFill>
                <a:srgbClr val="0000FF"/>
              </a:solidFill>
            </a:endParaRPr>
          </a:p>
          <a:p>
            <a:pPr indent="0" lvl="0" marL="0" marR="0" rtl="0" algn="l">
              <a:lnSpc>
                <a:spcPct val="100000"/>
              </a:lnSpc>
              <a:spcBef>
                <a:spcPts val="0"/>
              </a:spcBef>
              <a:spcAft>
                <a:spcPts val="0"/>
              </a:spcAft>
              <a:buClr>
                <a:srgbClr val="000000"/>
              </a:buClr>
              <a:buSzPts val="1500"/>
              <a:buFont typeface="Arial"/>
              <a:buNone/>
            </a:pPr>
            <a:r>
              <a:rPr b="1" lang="zh-CN" sz="2000">
                <a:solidFill>
                  <a:srgbClr val="6D9EEB"/>
                </a:solidFill>
              </a:rPr>
              <a:t>with </a:t>
            </a:r>
            <a:r>
              <a:rPr b="1" lang="zh-CN" sz="2000">
                <a:solidFill>
                  <a:srgbClr val="6D9EEB"/>
                </a:solidFill>
              </a:rPr>
              <a:t>Integrated Line Graph</a:t>
            </a:r>
            <a:r>
              <a:rPr b="1" lang="zh-CN" sz="2000">
                <a:solidFill>
                  <a:srgbClr val="6D9EEB"/>
                </a:solidFill>
              </a:rPr>
              <a:t> Method</a:t>
            </a:r>
            <a:endParaRPr b="1" sz="2000">
              <a:solidFill>
                <a:srgbClr val="6D9EEB"/>
              </a:solidFill>
            </a:endParaRPr>
          </a:p>
          <a:p>
            <a:pPr indent="0" lvl="0" marL="0" marR="0" rtl="0" algn="l">
              <a:lnSpc>
                <a:spcPct val="100000"/>
              </a:lnSpc>
              <a:spcBef>
                <a:spcPts val="0"/>
              </a:spcBef>
              <a:spcAft>
                <a:spcPts val="0"/>
              </a:spcAft>
              <a:buClr>
                <a:srgbClr val="000000"/>
              </a:buClr>
              <a:buSzPts val="1500"/>
              <a:buFont typeface="Arial"/>
              <a:buNone/>
            </a:pPr>
            <a:r>
              <a:t/>
            </a:r>
            <a:endParaRPr sz="2000"/>
          </a:p>
          <a:p>
            <a:pPr indent="-355600" lvl="0" marL="457200" marR="0" rtl="0" algn="l">
              <a:lnSpc>
                <a:spcPct val="100000"/>
              </a:lnSpc>
              <a:spcBef>
                <a:spcPts val="0"/>
              </a:spcBef>
              <a:spcAft>
                <a:spcPts val="0"/>
              </a:spcAft>
              <a:buSzPts val="2000"/>
              <a:buChar char="●"/>
            </a:pPr>
            <a:r>
              <a:rPr lang="zh-CN" sz="2000"/>
              <a:t>The data has a drop from July to September and some clear seasonal patterns in December where the data is growing from November to December</a:t>
            </a:r>
            <a:endParaRPr sz="2000"/>
          </a:p>
          <a:p>
            <a:pPr indent="0" lvl="0" marL="0" marR="0" rtl="0" algn="l">
              <a:lnSpc>
                <a:spcPct val="100000"/>
              </a:lnSpc>
              <a:spcBef>
                <a:spcPts val="0"/>
              </a:spcBef>
              <a:spcAft>
                <a:spcPts val="0"/>
              </a:spcAft>
              <a:buClr>
                <a:srgbClr val="000000"/>
              </a:buClr>
              <a:buSzPts val="1400"/>
              <a:buFont typeface="Arial"/>
              <a:buNone/>
            </a:pPr>
            <a:r>
              <a:t/>
            </a:r>
            <a:endParaRPr sz="2000"/>
          </a:p>
        </p:txBody>
      </p:sp>
      <p:grpSp>
        <p:nvGrpSpPr>
          <p:cNvPr id="266" name="Google Shape;266;g9d4979438e_0_105"/>
          <p:cNvGrpSpPr/>
          <p:nvPr/>
        </p:nvGrpSpPr>
        <p:grpSpPr>
          <a:xfrm>
            <a:off x="253805" y="238466"/>
            <a:ext cx="618213" cy="684846"/>
            <a:chOff x="854419" y="2169592"/>
            <a:chExt cx="1823100" cy="2019600"/>
          </a:xfrm>
        </p:grpSpPr>
        <p:sp>
          <p:nvSpPr>
            <p:cNvPr id="267" name="Google Shape;267;g9d4979438e_0_105"/>
            <p:cNvSpPr/>
            <p:nvPr/>
          </p:nvSpPr>
          <p:spPr>
            <a:xfrm>
              <a:off x="1016198" y="2169592"/>
              <a:ext cx="1536300" cy="20196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02</a:t>
              </a:r>
              <a:endParaRPr b="0" i="0" sz="2400" u="none" cap="none" strike="noStrike">
                <a:solidFill>
                  <a:srgbClr val="262626"/>
                </a:solidFill>
                <a:latin typeface="Arial"/>
                <a:ea typeface="Arial"/>
                <a:cs typeface="Arial"/>
                <a:sym typeface="Arial"/>
              </a:endParaRPr>
            </a:p>
          </p:txBody>
        </p:sp>
        <p:sp>
          <p:nvSpPr>
            <p:cNvPr id="268" name="Google Shape;268;g9d4979438e_0_105"/>
            <p:cNvSpPr/>
            <p:nvPr/>
          </p:nvSpPr>
          <p:spPr>
            <a:xfrm>
              <a:off x="854419" y="2372660"/>
              <a:ext cx="1823100" cy="15990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pic>
        <p:nvPicPr>
          <p:cNvPr id="269" name="Google Shape;269;g9d4979438e_0_105"/>
          <p:cNvPicPr preferRelativeResize="0"/>
          <p:nvPr/>
        </p:nvPicPr>
        <p:blipFill rotWithShape="1">
          <a:blip r:embed="rId4">
            <a:alphaModFix/>
          </a:blip>
          <a:srcRect b="0" l="0" r="0" t="0"/>
          <a:stretch/>
        </p:blipFill>
        <p:spPr>
          <a:xfrm>
            <a:off x="6429025" y="1071550"/>
            <a:ext cx="5676900" cy="4714875"/>
          </a:xfrm>
          <a:prstGeom prst="rect">
            <a:avLst/>
          </a:prstGeom>
          <a:noFill/>
          <a:ln>
            <a:noFill/>
          </a:ln>
        </p:spPr>
      </p:pic>
    </p:spTree>
  </p:cSld>
  <p:clrMapOvr>
    <a:masterClrMapping/>
  </p:clrMapOvr>
  <mc:AlternateContent>
    <mc:Choice Requires="p14">
      <p:transition spd="slow" p14:dur="175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750"/>
                                        <p:tgtEl>
                                          <p:spTgt spid="259"/>
                                        </p:tgtEl>
                                      </p:cBhvr>
                                    </p:animEffect>
                                  </p:childTnLst>
                                </p:cTn>
                              </p:par>
                              <p:par>
                                <p:cTn fill="hold" nodeType="withEffect" presetClass="entr" presetID="23" presetSubtype="16">
                                  <p:stCondLst>
                                    <p:cond delay="1100"/>
                                  </p:stCondLst>
                                  <p:childTnLst>
                                    <p:set>
                                      <p:cBhvr>
                                        <p:cTn dur="1" fill="hold">
                                          <p:stCondLst>
                                            <p:cond delay="0"/>
                                          </p:stCondLst>
                                        </p:cTn>
                                        <p:tgtEl>
                                          <p:spTgt spid="260"/>
                                        </p:tgtEl>
                                        <p:attrNameLst>
                                          <p:attrName>style.visibility</p:attrName>
                                        </p:attrNameLst>
                                      </p:cBhvr>
                                      <p:to>
                                        <p:strVal val="visible"/>
                                      </p:to>
                                    </p:set>
                                    <p:anim calcmode="lin" valueType="num">
                                      <p:cBhvr additive="base">
                                        <p:cTn dur="750"/>
                                        <p:tgtEl>
                                          <p:spTgt spid="260"/>
                                        </p:tgtEl>
                                        <p:attrNameLst>
                                          <p:attrName>ppt_w</p:attrName>
                                        </p:attrNameLst>
                                      </p:cBhvr>
                                      <p:tavLst>
                                        <p:tav fmla="" tm="0">
                                          <p:val>
                                            <p:strVal val="0"/>
                                          </p:val>
                                        </p:tav>
                                        <p:tav fmla="" tm="100000">
                                          <p:val>
                                            <p:strVal val="#ppt_w"/>
                                          </p:val>
                                        </p:tav>
                                      </p:tavLst>
                                    </p:anim>
                                    <p:anim calcmode="lin" valueType="num">
                                      <p:cBhvr additive="base">
                                        <p:cTn dur="750"/>
                                        <p:tgtEl>
                                          <p:spTgt spid="260"/>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1600"/>
                                  </p:stCondLst>
                                  <p:childTnLst>
                                    <p:set>
                                      <p:cBhvr>
                                        <p:cTn dur="1" fill="hold">
                                          <p:stCondLst>
                                            <p:cond delay="0"/>
                                          </p:stCondLst>
                                        </p:cTn>
                                        <p:tgtEl>
                                          <p:spTgt spid="261"/>
                                        </p:tgtEl>
                                        <p:attrNameLst>
                                          <p:attrName>style.visibility</p:attrName>
                                        </p:attrNameLst>
                                      </p:cBhvr>
                                      <p:to>
                                        <p:strVal val="visible"/>
                                      </p:to>
                                    </p:set>
                                    <p:animEffect filter="fade" transition="in">
                                      <p:cBhvr>
                                        <p:cTn dur="750"/>
                                        <p:tgtEl>
                                          <p:spTgt spid="261"/>
                                        </p:tgtEl>
                                      </p:cBhvr>
                                    </p:animEffect>
                                  </p:childTnLst>
                                </p:cTn>
                              </p:par>
                              <p:par>
                                <p:cTn fill="hold" nodeType="withEffect" presetClass="entr" presetID="10" presetSubtype="0">
                                  <p:stCondLst>
                                    <p:cond delay="1600"/>
                                  </p:stCondLst>
                                  <p:childTnLst>
                                    <p:set>
                                      <p:cBhvr>
                                        <p:cTn dur="1" fill="hold">
                                          <p:stCondLst>
                                            <p:cond delay="0"/>
                                          </p:stCondLst>
                                        </p:cTn>
                                        <p:tgtEl>
                                          <p:spTgt spid="262"/>
                                        </p:tgtEl>
                                        <p:attrNameLst>
                                          <p:attrName>style.visibility</p:attrName>
                                        </p:attrNameLst>
                                      </p:cBhvr>
                                      <p:to>
                                        <p:strVal val="visible"/>
                                      </p:to>
                                    </p:set>
                                    <p:animEffect filter="fade" transition="in">
                                      <p:cBhvr>
                                        <p:cTn dur="750"/>
                                        <p:tgtEl>
                                          <p:spTgt spid="262"/>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750"/>
                                        <p:tgtEl>
                                          <p:spTgt spid="263"/>
                                        </p:tgtEl>
                                        <p:attrNameLst>
                                          <p:attrName>ppt_w</p:attrName>
                                        </p:attrNameLst>
                                      </p:cBhvr>
                                      <p:tavLst>
                                        <p:tav fmla="" tm="0">
                                          <p:val>
                                            <p:strVal val="0"/>
                                          </p:val>
                                        </p:tav>
                                        <p:tav fmla="" tm="100000">
                                          <p:val>
                                            <p:strVal val="#ppt_w"/>
                                          </p:val>
                                        </p:tav>
                                      </p:tavLst>
                                    </p:anim>
                                    <p:anim calcmode="lin" valueType="num">
                                      <p:cBhvr additive="base">
                                        <p:cTn dur="750"/>
                                        <p:tgtEl>
                                          <p:spTgt spid="26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g9d4979438e_0_126"/>
          <p:cNvPicPr preferRelativeResize="0"/>
          <p:nvPr/>
        </p:nvPicPr>
        <p:blipFill rotWithShape="1">
          <a:blip r:embed="rId3">
            <a:alphaModFix/>
          </a:blip>
          <a:srcRect b="0" l="0" r="0" t="0"/>
          <a:stretch/>
        </p:blipFill>
        <p:spPr>
          <a:xfrm>
            <a:off x="-11861" y="-10298"/>
            <a:ext cx="12215712" cy="6878599"/>
          </a:xfrm>
          <a:prstGeom prst="rect">
            <a:avLst/>
          </a:prstGeom>
          <a:noFill/>
          <a:ln>
            <a:noFill/>
          </a:ln>
        </p:spPr>
      </p:pic>
      <p:sp>
        <p:nvSpPr>
          <p:cNvPr id="276" name="Google Shape;276;g9d4979438e_0_126"/>
          <p:cNvSpPr/>
          <p:nvPr/>
        </p:nvSpPr>
        <p:spPr>
          <a:xfrm>
            <a:off x="427625" y="457450"/>
            <a:ext cx="3123000" cy="1301400"/>
          </a:xfrm>
          <a:prstGeom prst="rect">
            <a:avLst/>
          </a:prstGeom>
          <a:noFill/>
          <a:ln>
            <a:noFill/>
          </a:ln>
        </p:spPr>
        <p:txBody>
          <a:bodyPr anchorCtr="0" anchor="b" bIns="45700" lIns="91425" spcFirstLastPara="1" rIns="91425" wrap="square" tIns="45700">
            <a:noAutofit/>
          </a:bodyPr>
          <a:lstStyle/>
          <a:p>
            <a:pPr indent="0" lvl="0" marL="0" marR="0" rtl="0" algn="ctr">
              <a:lnSpc>
                <a:spcPct val="142857"/>
              </a:lnSpc>
              <a:spcBef>
                <a:spcPts val="0"/>
              </a:spcBef>
              <a:spcAft>
                <a:spcPts val="0"/>
              </a:spcAft>
              <a:buClr>
                <a:srgbClr val="000000"/>
              </a:buClr>
              <a:buSzPts val="2200"/>
              <a:buFont typeface="Arial"/>
              <a:buNone/>
            </a:pPr>
            <a:r>
              <a:rPr b="1" i="1" lang="zh-CN" sz="2200" u="none" cap="none" strike="noStrike">
                <a:solidFill>
                  <a:srgbClr val="333333"/>
                </a:solidFill>
                <a:latin typeface="Arial"/>
                <a:ea typeface="Arial"/>
                <a:cs typeface="Arial"/>
                <a:sym typeface="Arial"/>
              </a:rPr>
              <a:t>Stationary</a:t>
            </a:r>
            <a:endParaRPr b="0" i="0" sz="1400" u="none" cap="none" strike="noStrike">
              <a:solidFill>
                <a:srgbClr val="000000"/>
              </a:solidFill>
              <a:latin typeface="Arial"/>
              <a:ea typeface="Arial"/>
              <a:cs typeface="Arial"/>
              <a:sym typeface="Arial"/>
            </a:endParaRPr>
          </a:p>
          <a:p>
            <a:pPr indent="0" lvl="0" marL="0" marR="0" rtl="0" algn="l">
              <a:lnSpc>
                <a:spcPct val="187500"/>
              </a:lnSpc>
              <a:spcBef>
                <a:spcPts val="0"/>
              </a:spcBef>
              <a:spcAft>
                <a:spcPts val="0"/>
              </a:spcAft>
              <a:buClr>
                <a:srgbClr val="000000"/>
              </a:buClr>
              <a:buSzPts val="3200"/>
              <a:buFont typeface="Arial"/>
              <a:buNone/>
            </a:pPr>
            <a:r>
              <a:t/>
            </a:r>
            <a:endParaRPr b="0" i="0" sz="3200" u="none" cap="none" strike="noStrike">
              <a:solidFill>
                <a:srgbClr val="262626"/>
              </a:solidFill>
              <a:latin typeface="Arial"/>
              <a:ea typeface="Arial"/>
              <a:cs typeface="Arial"/>
              <a:sym typeface="Arial"/>
            </a:endParaRPr>
          </a:p>
        </p:txBody>
      </p:sp>
      <p:sp>
        <p:nvSpPr>
          <p:cNvPr id="277" name="Google Shape;277;g9d4979438e_0_126"/>
          <p:cNvSpPr/>
          <p:nvPr/>
        </p:nvSpPr>
        <p:spPr>
          <a:xfrm>
            <a:off x="1205065" y="4912908"/>
            <a:ext cx="575700" cy="576000"/>
          </a:xfrm>
          <a:prstGeom prst="rect">
            <a:avLst/>
          </a:prstGeom>
          <a:solidFill>
            <a:srgbClr val="FBD77F"/>
          </a:solidFill>
          <a:ln>
            <a:noFill/>
          </a:ln>
        </p:spPr>
        <p:txBody>
          <a:bodyPr anchorCtr="0" anchor="ctr" bIns="60925" lIns="121850" spcFirstLastPara="1" rIns="121850" wrap="square" tIns="60925">
            <a:noAutofit/>
          </a:bodyPr>
          <a:lstStyle/>
          <a:p>
            <a:pPr indent="0" lvl="0" marL="0" marR="0" rtl="0" algn="l">
              <a:lnSpc>
                <a:spcPct val="130000"/>
              </a:lnSpc>
              <a:spcBef>
                <a:spcPts val="0"/>
              </a:spcBef>
              <a:spcAft>
                <a:spcPts val="0"/>
              </a:spcAft>
              <a:buClr>
                <a:schemeClr val="lt1"/>
              </a:buClr>
              <a:buSzPts val="2397"/>
              <a:buFont typeface="Arial"/>
              <a:buNone/>
            </a:pPr>
            <a:r>
              <a:t/>
            </a:r>
            <a:endParaRPr b="0" i="0" sz="2397" u="none" cap="none" strike="noStrike">
              <a:solidFill>
                <a:srgbClr val="99CC39"/>
              </a:solidFill>
              <a:latin typeface="Arial"/>
              <a:ea typeface="Arial"/>
              <a:cs typeface="Arial"/>
              <a:sym typeface="Arial"/>
            </a:endParaRPr>
          </a:p>
        </p:txBody>
      </p:sp>
      <p:sp>
        <p:nvSpPr>
          <p:cNvPr id="278" name="Google Shape;278;g9d4979438e_0_126"/>
          <p:cNvSpPr/>
          <p:nvPr/>
        </p:nvSpPr>
        <p:spPr>
          <a:xfrm>
            <a:off x="1780750" y="4912908"/>
            <a:ext cx="4413600" cy="576000"/>
          </a:xfrm>
          <a:prstGeom prst="rect">
            <a:avLst/>
          </a:prstGeom>
          <a:solidFill>
            <a:srgbClr val="C4D7D3">
              <a:alpha val="49410"/>
            </a:srgbClr>
          </a:solidFill>
          <a:ln>
            <a:noFill/>
          </a:ln>
        </p:spPr>
        <p:txBody>
          <a:bodyPr anchorCtr="0" anchor="ctr" bIns="60925" lIns="121850" spcFirstLastPara="1" rIns="121850" wrap="square" tIns="60925">
            <a:noAutofit/>
          </a:bodyPr>
          <a:lstStyle/>
          <a:p>
            <a:pPr indent="0" lvl="0" marL="0" marR="0" rtl="0" algn="l">
              <a:lnSpc>
                <a:spcPct val="130000"/>
              </a:lnSpc>
              <a:spcBef>
                <a:spcPts val="0"/>
              </a:spcBef>
              <a:spcAft>
                <a:spcPts val="0"/>
              </a:spcAft>
              <a:buClr>
                <a:schemeClr val="lt1"/>
              </a:buClr>
              <a:buSzPts val="2397"/>
              <a:buFont typeface="Arial"/>
              <a:buNone/>
            </a:pPr>
            <a:r>
              <a:t/>
            </a:r>
            <a:endParaRPr b="0" i="0" sz="2397" u="none" cap="none" strike="noStrike">
              <a:solidFill>
                <a:srgbClr val="99CC39"/>
              </a:solidFill>
              <a:latin typeface="Arial"/>
              <a:ea typeface="Arial"/>
              <a:cs typeface="Arial"/>
              <a:sym typeface="Arial"/>
            </a:endParaRPr>
          </a:p>
        </p:txBody>
      </p:sp>
      <p:sp>
        <p:nvSpPr>
          <p:cNvPr id="279" name="Google Shape;279;g9d4979438e_0_126"/>
          <p:cNvSpPr/>
          <p:nvPr/>
        </p:nvSpPr>
        <p:spPr>
          <a:xfrm>
            <a:off x="1897098" y="5120002"/>
            <a:ext cx="4029900" cy="2514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400"/>
              <a:buFont typeface="Arial"/>
              <a:buNone/>
            </a:pPr>
            <a:r>
              <a:rPr b="0" i="0" lang="zh-CN" sz="1400" u="none" cap="none" strike="noStrike">
                <a:solidFill>
                  <a:srgbClr val="262626"/>
                </a:solidFill>
                <a:latin typeface="Arial"/>
                <a:ea typeface="Arial"/>
                <a:cs typeface="Arial"/>
                <a:sym typeface="Arial"/>
              </a:rPr>
              <a:t>Traffic at CDG Airport per month ( 2000 ~ 2019)</a:t>
            </a:r>
            <a:endParaRPr b="0" i="0" sz="1400" u="none" cap="none" strike="noStrike">
              <a:solidFill>
                <a:srgbClr val="000000"/>
              </a:solidFill>
              <a:latin typeface="Arial"/>
              <a:ea typeface="Arial"/>
              <a:cs typeface="Arial"/>
              <a:sym typeface="Arial"/>
            </a:endParaRPr>
          </a:p>
        </p:txBody>
      </p:sp>
      <p:sp>
        <p:nvSpPr>
          <p:cNvPr id="280" name="Google Shape;280;g9d4979438e_0_126"/>
          <p:cNvSpPr/>
          <p:nvPr/>
        </p:nvSpPr>
        <p:spPr>
          <a:xfrm>
            <a:off x="1312939" y="5038819"/>
            <a:ext cx="4941900" cy="576000"/>
          </a:xfrm>
          <a:prstGeom prst="rect">
            <a:avLst/>
          </a:prstGeom>
          <a:noFill/>
          <a:ln cap="flat" cmpd="sng" w="381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500" u="none" cap="none" strike="noStrike">
              <a:solidFill>
                <a:srgbClr val="262626"/>
              </a:solidFill>
              <a:latin typeface="Arial"/>
              <a:ea typeface="Arial"/>
              <a:cs typeface="Arial"/>
              <a:sym typeface="Arial"/>
            </a:endParaRPr>
          </a:p>
        </p:txBody>
      </p:sp>
      <p:sp>
        <p:nvSpPr>
          <p:cNvPr id="281" name="Google Shape;281;g9d4979438e_0_126"/>
          <p:cNvSpPr/>
          <p:nvPr/>
        </p:nvSpPr>
        <p:spPr>
          <a:xfrm flipH="1" rot="-5400000">
            <a:off x="1946375" y="907450"/>
            <a:ext cx="3326700" cy="43641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g9d4979438e_0_126"/>
          <p:cNvSpPr txBox="1"/>
          <p:nvPr/>
        </p:nvSpPr>
        <p:spPr>
          <a:xfrm>
            <a:off x="1545275" y="1544350"/>
            <a:ext cx="4029900" cy="30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lang="zh-CN" sz="2200"/>
              <a:t>N</a:t>
            </a:r>
            <a:r>
              <a:rPr b="1" i="0" lang="zh-CN" sz="2200" u="none" cap="none" strike="noStrike">
                <a:solidFill>
                  <a:srgbClr val="000000"/>
                </a:solidFill>
              </a:rPr>
              <a:t>on </a:t>
            </a:r>
            <a:r>
              <a:rPr b="1" lang="zh-CN" sz="2200"/>
              <a:t>S</a:t>
            </a:r>
            <a:r>
              <a:rPr b="1" i="0" lang="zh-CN" sz="2200" u="none" cap="none" strike="noStrike">
                <a:solidFill>
                  <a:srgbClr val="000000"/>
                </a:solidFill>
              </a:rPr>
              <a:t>tationary</a:t>
            </a:r>
            <a:r>
              <a:rPr lang="zh-CN" sz="2200"/>
              <a:t>:</a:t>
            </a:r>
            <a:endParaRPr sz="2200"/>
          </a:p>
          <a:p>
            <a:pPr indent="0" lvl="0" marL="0" marR="0" rtl="0" algn="l">
              <a:lnSpc>
                <a:spcPct val="100000"/>
              </a:lnSpc>
              <a:spcBef>
                <a:spcPts val="0"/>
              </a:spcBef>
              <a:spcAft>
                <a:spcPts val="0"/>
              </a:spcAft>
              <a:buClr>
                <a:srgbClr val="000000"/>
              </a:buClr>
              <a:buSzPts val="1500"/>
              <a:buFont typeface="Arial"/>
              <a:buNone/>
            </a:pPr>
            <a:r>
              <a:rPr b="1" lang="zh-CN" sz="2000">
                <a:solidFill>
                  <a:srgbClr val="0000FF"/>
                </a:solidFill>
              </a:rPr>
              <a:t>Seasonality</a:t>
            </a:r>
            <a:endParaRPr b="1" sz="2000">
              <a:solidFill>
                <a:srgbClr val="0000FF"/>
              </a:solidFill>
            </a:endParaRPr>
          </a:p>
          <a:p>
            <a:pPr indent="0" lvl="0" marL="0" marR="0" rtl="0" algn="l">
              <a:lnSpc>
                <a:spcPct val="100000"/>
              </a:lnSpc>
              <a:spcBef>
                <a:spcPts val="0"/>
              </a:spcBef>
              <a:spcAft>
                <a:spcPts val="0"/>
              </a:spcAft>
              <a:buClr>
                <a:srgbClr val="000000"/>
              </a:buClr>
              <a:buSzPts val="1500"/>
              <a:buFont typeface="Arial"/>
              <a:buNone/>
            </a:pPr>
            <a:r>
              <a:rPr b="1" lang="zh-CN" sz="2000">
                <a:solidFill>
                  <a:srgbClr val="6D9EEB"/>
                </a:solidFill>
              </a:rPr>
              <a:t>with </a:t>
            </a:r>
            <a:r>
              <a:rPr b="1" lang="zh-CN" sz="2000">
                <a:solidFill>
                  <a:srgbClr val="6D9EEB"/>
                </a:solidFill>
              </a:rPr>
              <a:t>Boxplot </a:t>
            </a:r>
            <a:r>
              <a:rPr b="1" lang="zh-CN" sz="2000">
                <a:solidFill>
                  <a:srgbClr val="6D9EEB"/>
                </a:solidFill>
              </a:rPr>
              <a:t>Method</a:t>
            </a:r>
            <a:endParaRPr b="1" sz="2000">
              <a:solidFill>
                <a:srgbClr val="6D9EEB"/>
              </a:solidFill>
            </a:endParaRPr>
          </a:p>
          <a:p>
            <a:pPr indent="0" lvl="0" marL="0" marR="0" rtl="0" algn="l">
              <a:lnSpc>
                <a:spcPct val="100000"/>
              </a:lnSpc>
              <a:spcBef>
                <a:spcPts val="0"/>
              </a:spcBef>
              <a:spcAft>
                <a:spcPts val="0"/>
              </a:spcAft>
              <a:buClr>
                <a:srgbClr val="000000"/>
              </a:buClr>
              <a:buSzPts val="1500"/>
              <a:buFont typeface="Arial"/>
              <a:buNone/>
            </a:pPr>
            <a:r>
              <a:t/>
            </a:r>
            <a:endParaRPr sz="2000"/>
          </a:p>
          <a:p>
            <a:pPr indent="-355600" lvl="0" marL="457200" marR="0" rtl="0" algn="l">
              <a:lnSpc>
                <a:spcPct val="100000"/>
              </a:lnSpc>
              <a:spcBef>
                <a:spcPts val="0"/>
              </a:spcBef>
              <a:spcAft>
                <a:spcPts val="0"/>
              </a:spcAft>
              <a:buSzPts val="2000"/>
              <a:buChar char="●"/>
            </a:pPr>
            <a:r>
              <a:rPr lang="zh-CN" sz="2000"/>
              <a:t>The traffic rebounces from March to August after a continuous drop from September to February</a:t>
            </a:r>
            <a:endParaRPr sz="2000"/>
          </a:p>
          <a:p>
            <a:pPr indent="0" lvl="0" marL="0" marR="0" rtl="0" algn="l">
              <a:lnSpc>
                <a:spcPct val="100000"/>
              </a:lnSpc>
              <a:spcBef>
                <a:spcPts val="0"/>
              </a:spcBef>
              <a:spcAft>
                <a:spcPts val="0"/>
              </a:spcAft>
              <a:buClr>
                <a:srgbClr val="000000"/>
              </a:buClr>
              <a:buSzPts val="1400"/>
              <a:buFont typeface="Arial"/>
              <a:buNone/>
            </a:pPr>
            <a:r>
              <a:t/>
            </a:r>
            <a:endParaRPr sz="2000"/>
          </a:p>
        </p:txBody>
      </p:sp>
      <p:grpSp>
        <p:nvGrpSpPr>
          <p:cNvPr id="283" name="Google Shape;283;g9d4979438e_0_126"/>
          <p:cNvGrpSpPr/>
          <p:nvPr/>
        </p:nvGrpSpPr>
        <p:grpSpPr>
          <a:xfrm>
            <a:off x="253805" y="238466"/>
            <a:ext cx="618213" cy="684846"/>
            <a:chOff x="854419" y="2169592"/>
            <a:chExt cx="1823100" cy="2019600"/>
          </a:xfrm>
        </p:grpSpPr>
        <p:sp>
          <p:nvSpPr>
            <p:cNvPr id="284" name="Google Shape;284;g9d4979438e_0_126"/>
            <p:cNvSpPr/>
            <p:nvPr/>
          </p:nvSpPr>
          <p:spPr>
            <a:xfrm>
              <a:off x="1016198" y="2169592"/>
              <a:ext cx="1536300" cy="20196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02</a:t>
              </a:r>
              <a:endParaRPr b="0" i="0" sz="2400" u="none" cap="none" strike="noStrike">
                <a:solidFill>
                  <a:srgbClr val="262626"/>
                </a:solidFill>
                <a:latin typeface="Arial"/>
                <a:ea typeface="Arial"/>
                <a:cs typeface="Arial"/>
                <a:sym typeface="Arial"/>
              </a:endParaRPr>
            </a:p>
          </p:txBody>
        </p:sp>
        <p:sp>
          <p:nvSpPr>
            <p:cNvPr id="285" name="Google Shape;285;g9d4979438e_0_126"/>
            <p:cNvSpPr/>
            <p:nvPr/>
          </p:nvSpPr>
          <p:spPr>
            <a:xfrm>
              <a:off x="854419" y="2372660"/>
              <a:ext cx="1823100" cy="15990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pic>
        <p:nvPicPr>
          <p:cNvPr id="286" name="Google Shape;286;g9d4979438e_0_126"/>
          <p:cNvPicPr preferRelativeResize="0"/>
          <p:nvPr/>
        </p:nvPicPr>
        <p:blipFill>
          <a:blip r:embed="rId4">
            <a:alphaModFix/>
          </a:blip>
          <a:stretch>
            <a:fillRect/>
          </a:stretch>
        </p:blipFill>
        <p:spPr>
          <a:xfrm>
            <a:off x="6412700" y="1467779"/>
            <a:ext cx="5791150" cy="4356570"/>
          </a:xfrm>
          <a:prstGeom prst="rect">
            <a:avLst/>
          </a:prstGeom>
          <a:noFill/>
          <a:ln>
            <a:noFill/>
          </a:ln>
        </p:spPr>
      </p:pic>
    </p:spTree>
  </p:cSld>
  <p:clrMapOvr>
    <a:masterClrMapping/>
  </p:clrMapOvr>
  <mc:AlternateContent>
    <mc:Choice Requires="p14">
      <p:transition spd="slow" p14:dur="175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750"/>
                                        <p:tgtEl>
                                          <p:spTgt spid="276"/>
                                        </p:tgtEl>
                                      </p:cBhvr>
                                    </p:animEffect>
                                  </p:childTnLst>
                                </p:cTn>
                              </p:par>
                              <p:par>
                                <p:cTn fill="hold" nodeType="withEffect" presetClass="entr" presetID="23" presetSubtype="16">
                                  <p:stCondLst>
                                    <p:cond delay="1100"/>
                                  </p:stCondLst>
                                  <p:childTnLst>
                                    <p:set>
                                      <p:cBhvr>
                                        <p:cTn dur="1" fill="hold">
                                          <p:stCondLst>
                                            <p:cond delay="0"/>
                                          </p:stCondLst>
                                        </p:cTn>
                                        <p:tgtEl>
                                          <p:spTgt spid="277"/>
                                        </p:tgtEl>
                                        <p:attrNameLst>
                                          <p:attrName>style.visibility</p:attrName>
                                        </p:attrNameLst>
                                      </p:cBhvr>
                                      <p:to>
                                        <p:strVal val="visible"/>
                                      </p:to>
                                    </p:set>
                                    <p:anim calcmode="lin" valueType="num">
                                      <p:cBhvr additive="base">
                                        <p:cTn dur="750"/>
                                        <p:tgtEl>
                                          <p:spTgt spid="277"/>
                                        </p:tgtEl>
                                        <p:attrNameLst>
                                          <p:attrName>ppt_w</p:attrName>
                                        </p:attrNameLst>
                                      </p:cBhvr>
                                      <p:tavLst>
                                        <p:tav fmla="" tm="0">
                                          <p:val>
                                            <p:strVal val="0"/>
                                          </p:val>
                                        </p:tav>
                                        <p:tav fmla="" tm="100000">
                                          <p:val>
                                            <p:strVal val="#ppt_w"/>
                                          </p:val>
                                        </p:tav>
                                      </p:tavLst>
                                    </p:anim>
                                    <p:anim calcmode="lin" valueType="num">
                                      <p:cBhvr additive="base">
                                        <p:cTn dur="750"/>
                                        <p:tgtEl>
                                          <p:spTgt spid="277"/>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1600"/>
                                  </p:stCondLst>
                                  <p:childTnLst>
                                    <p:set>
                                      <p:cBhvr>
                                        <p:cTn dur="1" fill="hold">
                                          <p:stCondLst>
                                            <p:cond delay="0"/>
                                          </p:stCondLst>
                                        </p:cTn>
                                        <p:tgtEl>
                                          <p:spTgt spid="278"/>
                                        </p:tgtEl>
                                        <p:attrNameLst>
                                          <p:attrName>style.visibility</p:attrName>
                                        </p:attrNameLst>
                                      </p:cBhvr>
                                      <p:to>
                                        <p:strVal val="visible"/>
                                      </p:to>
                                    </p:set>
                                    <p:animEffect filter="fade" transition="in">
                                      <p:cBhvr>
                                        <p:cTn dur="750"/>
                                        <p:tgtEl>
                                          <p:spTgt spid="278"/>
                                        </p:tgtEl>
                                      </p:cBhvr>
                                    </p:animEffect>
                                  </p:childTnLst>
                                </p:cTn>
                              </p:par>
                              <p:par>
                                <p:cTn fill="hold" nodeType="withEffect" presetClass="entr" presetID="10" presetSubtype="0">
                                  <p:stCondLst>
                                    <p:cond delay="1600"/>
                                  </p:stCondLst>
                                  <p:childTnLst>
                                    <p:set>
                                      <p:cBhvr>
                                        <p:cTn dur="1" fill="hold">
                                          <p:stCondLst>
                                            <p:cond delay="0"/>
                                          </p:stCondLst>
                                        </p:cTn>
                                        <p:tgtEl>
                                          <p:spTgt spid="279"/>
                                        </p:tgtEl>
                                        <p:attrNameLst>
                                          <p:attrName>style.visibility</p:attrName>
                                        </p:attrNameLst>
                                      </p:cBhvr>
                                      <p:to>
                                        <p:strVal val="visible"/>
                                      </p:to>
                                    </p:set>
                                    <p:animEffect filter="fade" transition="in">
                                      <p:cBhvr>
                                        <p:cTn dur="750"/>
                                        <p:tgtEl>
                                          <p:spTgt spid="279"/>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280"/>
                                        </p:tgtEl>
                                        <p:attrNameLst>
                                          <p:attrName>style.visibility</p:attrName>
                                        </p:attrNameLst>
                                      </p:cBhvr>
                                      <p:to>
                                        <p:strVal val="visible"/>
                                      </p:to>
                                    </p:set>
                                    <p:anim calcmode="lin" valueType="num">
                                      <p:cBhvr additive="base">
                                        <p:cTn dur="750"/>
                                        <p:tgtEl>
                                          <p:spTgt spid="280"/>
                                        </p:tgtEl>
                                        <p:attrNameLst>
                                          <p:attrName>ppt_w</p:attrName>
                                        </p:attrNameLst>
                                      </p:cBhvr>
                                      <p:tavLst>
                                        <p:tav fmla="" tm="0">
                                          <p:val>
                                            <p:strVal val="0"/>
                                          </p:val>
                                        </p:tav>
                                        <p:tav fmla="" tm="100000">
                                          <p:val>
                                            <p:strVal val="#ppt_w"/>
                                          </p:val>
                                        </p:tav>
                                      </p:tavLst>
                                    </p:anim>
                                    <p:anim calcmode="lin" valueType="num">
                                      <p:cBhvr additive="base">
                                        <p:cTn dur="750"/>
                                        <p:tgtEl>
                                          <p:spTgt spid="28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ga4d13eec89_0_37"/>
          <p:cNvPicPr preferRelativeResize="0"/>
          <p:nvPr/>
        </p:nvPicPr>
        <p:blipFill rotWithShape="1">
          <a:blip r:embed="rId3">
            <a:alphaModFix/>
          </a:blip>
          <a:srcRect b="0" l="0" r="0" t="0"/>
          <a:stretch/>
        </p:blipFill>
        <p:spPr>
          <a:xfrm>
            <a:off x="-23711" y="-20598"/>
            <a:ext cx="12215712" cy="6878599"/>
          </a:xfrm>
          <a:prstGeom prst="rect">
            <a:avLst/>
          </a:prstGeom>
          <a:noFill/>
          <a:ln>
            <a:noFill/>
          </a:ln>
        </p:spPr>
      </p:pic>
      <p:sp>
        <p:nvSpPr>
          <p:cNvPr id="293" name="Google Shape;293;ga4d13eec89_0_37"/>
          <p:cNvSpPr/>
          <p:nvPr/>
        </p:nvSpPr>
        <p:spPr>
          <a:xfrm>
            <a:off x="2346158" y="721895"/>
            <a:ext cx="8049000" cy="53901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4" name="Google Shape;294;ga4d13eec89_0_37"/>
          <p:cNvSpPr/>
          <p:nvPr/>
        </p:nvSpPr>
        <p:spPr>
          <a:xfrm>
            <a:off x="9516979" y="-20598"/>
            <a:ext cx="2675100" cy="68787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295" name="Google Shape;295;ga4d13eec89_0_37"/>
          <p:cNvGrpSpPr/>
          <p:nvPr/>
        </p:nvGrpSpPr>
        <p:grpSpPr>
          <a:xfrm>
            <a:off x="866277" y="950495"/>
            <a:ext cx="439243" cy="4957104"/>
            <a:chOff x="866277" y="950495"/>
            <a:chExt cx="439243" cy="4957104"/>
          </a:xfrm>
        </p:grpSpPr>
        <p:cxnSp>
          <p:nvCxnSpPr>
            <p:cNvPr id="296" name="Google Shape;296;ga4d13eec89_0_37"/>
            <p:cNvCxnSpPr/>
            <p:nvPr/>
          </p:nvCxnSpPr>
          <p:spPr>
            <a:xfrm>
              <a:off x="1082841" y="1170071"/>
              <a:ext cx="0" cy="4566000"/>
            </a:xfrm>
            <a:prstGeom prst="straightConnector1">
              <a:avLst/>
            </a:prstGeom>
            <a:noFill/>
            <a:ln cap="flat" cmpd="sng" w="38100">
              <a:solidFill>
                <a:srgbClr val="D8D8D8"/>
              </a:solidFill>
              <a:prstDash val="solid"/>
              <a:miter lim="800000"/>
              <a:headEnd len="sm" w="sm" type="none"/>
              <a:tailEnd len="sm" w="sm" type="none"/>
            </a:ln>
          </p:spPr>
        </p:cxnSp>
        <p:sp>
          <p:nvSpPr>
            <p:cNvPr id="297" name="Google Shape;297;ga4d13eec89_0_37"/>
            <p:cNvSpPr/>
            <p:nvPr/>
          </p:nvSpPr>
          <p:spPr>
            <a:xfrm>
              <a:off x="884320" y="950495"/>
              <a:ext cx="421200" cy="421200"/>
            </a:xfrm>
            <a:prstGeom prst="ellipse">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8" name="Google Shape;298;ga4d13eec89_0_37"/>
            <p:cNvSpPr/>
            <p:nvPr/>
          </p:nvSpPr>
          <p:spPr>
            <a:xfrm>
              <a:off x="866277" y="2480484"/>
              <a:ext cx="421200" cy="421200"/>
            </a:xfrm>
            <a:prstGeom prst="ellipse">
              <a:avLst/>
            </a:prstGeom>
            <a:solidFill>
              <a:srgbClr val="C4D7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9" name="Google Shape;299;ga4d13eec89_0_37"/>
            <p:cNvSpPr/>
            <p:nvPr/>
          </p:nvSpPr>
          <p:spPr>
            <a:xfrm>
              <a:off x="874293" y="4010473"/>
              <a:ext cx="421200" cy="421200"/>
            </a:xfrm>
            <a:prstGeom prst="ellipse">
              <a:avLst/>
            </a:prstGeom>
            <a:solidFill>
              <a:srgbClr val="C4D7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0" name="Google Shape;300;ga4d13eec89_0_37"/>
            <p:cNvSpPr/>
            <p:nvPr/>
          </p:nvSpPr>
          <p:spPr>
            <a:xfrm>
              <a:off x="884320" y="5486399"/>
              <a:ext cx="421200" cy="421200"/>
            </a:xfrm>
            <a:prstGeom prst="ellipse">
              <a:avLst/>
            </a:prstGeom>
            <a:solidFill>
              <a:srgbClr val="C4D7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301" name="Google Shape;301;ga4d13eec89_0_37"/>
          <p:cNvGrpSpPr/>
          <p:nvPr/>
        </p:nvGrpSpPr>
        <p:grpSpPr>
          <a:xfrm>
            <a:off x="7772400" y="1479884"/>
            <a:ext cx="3645600" cy="3946500"/>
            <a:chOff x="7772400" y="1479884"/>
            <a:chExt cx="3645600" cy="3946500"/>
          </a:xfrm>
        </p:grpSpPr>
        <p:sp>
          <p:nvSpPr>
            <p:cNvPr id="302" name="Google Shape;302;ga4d13eec89_0_37"/>
            <p:cNvSpPr/>
            <p:nvPr/>
          </p:nvSpPr>
          <p:spPr>
            <a:xfrm>
              <a:off x="7772400" y="1479884"/>
              <a:ext cx="3645600" cy="3946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3" name="Google Shape;303;ga4d13eec89_0_37"/>
            <p:cNvSpPr/>
            <p:nvPr/>
          </p:nvSpPr>
          <p:spPr>
            <a:xfrm>
              <a:off x="7833350" y="3428989"/>
              <a:ext cx="2373300" cy="995400"/>
            </a:xfrm>
            <a:prstGeom prst="rect">
              <a:avLst/>
            </a:prstGeom>
            <a:noFill/>
            <a:ln>
              <a:noFill/>
            </a:ln>
          </p:spPr>
          <p:txBody>
            <a:bodyPr anchorCtr="0" anchor="b" bIns="45700" lIns="91425" spcFirstLastPara="1" rIns="91425" wrap="square" tIns="45700">
              <a:noAutofit/>
            </a:bodyPr>
            <a:lstStyle/>
            <a:p>
              <a:pPr indent="0" lvl="0" marL="0" marR="0" rtl="0" algn="l">
                <a:lnSpc>
                  <a:spcPct val="150000"/>
                </a:lnSpc>
                <a:spcBef>
                  <a:spcPts val="0"/>
                </a:spcBef>
                <a:spcAft>
                  <a:spcPts val="0"/>
                </a:spcAft>
                <a:buClr>
                  <a:srgbClr val="000000"/>
                </a:buClr>
                <a:buSzPts val="4000"/>
                <a:buFont typeface="Arial"/>
                <a:buNone/>
              </a:pPr>
              <a:r>
                <a:rPr b="0" i="0" lang="zh-CN" sz="4000" u="none" cap="none" strike="noStrike">
                  <a:solidFill>
                    <a:srgbClr val="262626"/>
                  </a:solidFill>
                  <a:latin typeface="Arial"/>
                  <a:ea typeface="Arial"/>
                  <a:cs typeface="Arial"/>
                  <a:sym typeface="Arial"/>
                </a:rPr>
                <a:t>02.</a:t>
              </a:r>
              <a:r>
                <a:rPr lang="zh-CN" sz="4000">
                  <a:solidFill>
                    <a:srgbClr val="262626"/>
                  </a:solidFill>
                </a:rPr>
                <a:t>1</a:t>
              </a:r>
              <a:endParaRPr b="0" i="0" sz="4000" u="none" cap="none" strike="noStrike">
                <a:solidFill>
                  <a:srgbClr val="262626"/>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4000"/>
                <a:buFont typeface="Arial"/>
                <a:buNone/>
              </a:pPr>
              <a:r>
                <a:t/>
              </a:r>
              <a:endParaRPr b="0" i="0" sz="4000" u="none" cap="none" strike="noStrike">
                <a:solidFill>
                  <a:srgbClr val="262626"/>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200"/>
                <a:buFont typeface="Arial"/>
                <a:buNone/>
              </a:pPr>
              <a:r>
                <a:rPr b="1" i="1" lang="zh-CN" sz="2200" u="none" cap="none" strike="noStrike">
                  <a:solidFill>
                    <a:srgbClr val="333333"/>
                  </a:solidFill>
                  <a:latin typeface="Arial"/>
                  <a:ea typeface="Arial"/>
                  <a:cs typeface="Arial"/>
                  <a:sym typeface="Arial"/>
                </a:rPr>
                <a:t>Moving to Stationary</a:t>
              </a:r>
              <a:endParaRPr b="1" i="1" sz="2200" u="none" cap="none" strike="noStrike">
                <a:solidFill>
                  <a:srgbClr val="333333"/>
                </a:solidFill>
                <a:latin typeface="Arial"/>
                <a:ea typeface="Arial"/>
                <a:cs typeface="Arial"/>
                <a:sym typeface="Arial"/>
              </a:endParaRPr>
            </a:p>
          </p:txBody>
        </p:sp>
      </p:grpSp>
      <p:sp>
        <p:nvSpPr>
          <p:cNvPr id="304" name="Google Shape;304;ga4d13eec89_0_37"/>
          <p:cNvSpPr/>
          <p:nvPr/>
        </p:nvSpPr>
        <p:spPr>
          <a:xfrm>
            <a:off x="2011923" y="5645800"/>
            <a:ext cx="4084200" cy="5235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000000"/>
              </a:buClr>
              <a:buSzPts val="5400"/>
              <a:buFont typeface="Arial"/>
              <a:buNone/>
            </a:pPr>
            <a:r>
              <a:rPr b="0" i="1" lang="zh-CN" sz="5400" u="none" cap="none" strike="noStrike">
                <a:solidFill>
                  <a:srgbClr val="262626"/>
                </a:solidFill>
                <a:latin typeface="Arial"/>
                <a:ea typeface="Arial"/>
                <a:cs typeface="Arial"/>
                <a:sym typeface="Arial"/>
              </a:rPr>
              <a:t>TWO</a:t>
            </a:r>
            <a:r>
              <a:rPr i="1" lang="zh-CN" sz="5400">
                <a:solidFill>
                  <a:srgbClr val="262626"/>
                </a:solidFill>
              </a:rPr>
              <a:t>.ONE</a:t>
            </a:r>
            <a:endParaRPr b="0" i="1" sz="5400" u="none" cap="none" strike="noStrike">
              <a:solidFill>
                <a:srgbClr val="262626"/>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750"/>
                                        <p:tgtEl>
                                          <p:spTgt spid="294"/>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750"/>
                                        <p:tgtEl>
                                          <p:spTgt spid="293"/>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750"/>
                                        <p:tgtEl>
                                          <p:spTgt spid="304"/>
                                        </p:tgtEl>
                                        <p:attrNameLst>
                                          <p:attrName>ppt_w</p:attrName>
                                        </p:attrNameLst>
                                      </p:cBhvr>
                                      <p:tavLst>
                                        <p:tav fmla="" tm="0">
                                          <p:val>
                                            <p:strVal val="0"/>
                                          </p:val>
                                        </p:tav>
                                        <p:tav fmla="" tm="100000">
                                          <p:val>
                                            <p:strVal val="#ppt_w"/>
                                          </p:val>
                                        </p:tav>
                                      </p:tavLst>
                                    </p:anim>
                                    <p:anim calcmode="lin" valueType="num">
                                      <p:cBhvr additive="base">
                                        <p:cTn dur="750"/>
                                        <p:tgtEl>
                                          <p:spTgt spid="304"/>
                                        </p:tgtEl>
                                        <p:attrNameLst>
                                          <p:attrName>ppt_h</p:attrName>
                                        </p:attrNameLst>
                                      </p:cBhvr>
                                      <p:tavLst>
                                        <p:tav fmla="" tm="0">
                                          <p:val>
                                            <p:strVal val="0"/>
                                          </p:val>
                                        </p:tav>
                                        <p:tav fmla="" tm="100000">
                                          <p:val>
                                            <p:strVal val="#ppt_h"/>
                                          </p:val>
                                        </p:tav>
                                      </p:tavLst>
                                    </p:anim>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750"/>
                                        <p:tgtEl>
                                          <p:spTgt spid="30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75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g9c3e0a8736_1_14"/>
          <p:cNvPicPr preferRelativeResize="0"/>
          <p:nvPr/>
        </p:nvPicPr>
        <p:blipFill rotWithShape="1">
          <a:blip r:embed="rId3">
            <a:alphaModFix/>
          </a:blip>
          <a:srcRect b="0" l="0" r="0" t="0"/>
          <a:stretch/>
        </p:blipFill>
        <p:spPr>
          <a:xfrm>
            <a:off x="-11861" y="-10298"/>
            <a:ext cx="12215712" cy="6878599"/>
          </a:xfrm>
          <a:prstGeom prst="rect">
            <a:avLst/>
          </a:prstGeom>
          <a:noFill/>
          <a:ln>
            <a:noFill/>
          </a:ln>
        </p:spPr>
      </p:pic>
      <p:sp>
        <p:nvSpPr>
          <p:cNvPr id="311" name="Google Shape;311;g9c3e0a8736_1_14"/>
          <p:cNvSpPr/>
          <p:nvPr/>
        </p:nvSpPr>
        <p:spPr>
          <a:xfrm>
            <a:off x="427625" y="457450"/>
            <a:ext cx="5933400" cy="1301400"/>
          </a:xfrm>
          <a:prstGeom prst="rect">
            <a:avLst/>
          </a:prstGeom>
          <a:noFill/>
          <a:ln>
            <a:noFill/>
          </a:ln>
        </p:spPr>
        <p:txBody>
          <a:bodyPr anchorCtr="0" anchor="b" bIns="45700" lIns="91425" spcFirstLastPara="1" rIns="91425" wrap="square" tIns="45700">
            <a:noAutofit/>
          </a:bodyPr>
          <a:lstStyle/>
          <a:p>
            <a:pPr indent="0" lvl="0" marL="0" marR="0" rtl="0" algn="ctr">
              <a:lnSpc>
                <a:spcPct val="142857"/>
              </a:lnSpc>
              <a:spcBef>
                <a:spcPts val="0"/>
              </a:spcBef>
              <a:spcAft>
                <a:spcPts val="0"/>
              </a:spcAft>
              <a:buClr>
                <a:srgbClr val="000000"/>
              </a:buClr>
              <a:buSzPts val="2200"/>
              <a:buFont typeface="Arial"/>
              <a:buNone/>
            </a:pPr>
            <a:r>
              <a:rPr b="1" i="1" lang="zh-CN" sz="2200">
                <a:solidFill>
                  <a:srgbClr val="333333"/>
                </a:solidFill>
              </a:rPr>
              <a:t>Moving to Stationary</a:t>
            </a:r>
            <a:endParaRPr b="0" i="0" sz="1400" u="none" cap="none" strike="noStrike">
              <a:solidFill>
                <a:srgbClr val="000000"/>
              </a:solidFill>
              <a:latin typeface="Arial"/>
              <a:ea typeface="Arial"/>
              <a:cs typeface="Arial"/>
              <a:sym typeface="Arial"/>
            </a:endParaRPr>
          </a:p>
          <a:p>
            <a:pPr indent="0" lvl="0" marL="0" marR="0" rtl="0" algn="l">
              <a:lnSpc>
                <a:spcPct val="187500"/>
              </a:lnSpc>
              <a:spcBef>
                <a:spcPts val="0"/>
              </a:spcBef>
              <a:spcAft>
                <a:spcPts val="0"/>
              </a:spcAft>
              <a:buClr>
                <a:srgbClr val="000000"/>
              </a:buClr>
              <a:buSzPts val="3200"/>
              <a:buFont typeface="Arial"/>
              <a:buNone/>
            </a:pPr>
            <a:r>
              <a:t/>
            </a:r>
            <a:endParaRPr b="0" i="0" sz="3200" u="none" cap="none" strike="noStrike">
              <a:solidFill>
                <a:srgbClr val="262626"/>
              </a:solidFill>
              <a:latin typeface="Arial"/>
              <a:ea typeface="Arial"/>
              <a:cs typeface="Arial"/>
              <a:sym typeface="Arial"/>
            </a:endParaRPr>
          </a:p>
        </p:txBody>
      </p:sp>
      <p:grpSp>
        <p:nvGrpSpPr>
          <p:cNvPr id="312" name="Google Shape;312;g9c3e0a8736_1_14"/>
          <p:cNvGrpSpPr/>
          <p:nvPr/>
        </p:nvGrpSpPr>
        <p:grpSpPr>
          <a:xfrm>
            <a:off x="253805" y="238466"/>
            <a:ext cx="618213" cy="684846"/>
            <a:chOff x="854419" y="2169592"/>
            <a:chExt cx="1823100" cy="2019600"/>
          </a:xfrm>
        </p:grpSpPr>
        <p:sp>
          <p:nvSpPr>
            <p:cNvPr id="313" name="Google Shape;313;g9c3e0a8736_1_14"/>
            <p:cNvSpPr/>
            <p:nvPr/>
          </p:nvSpPr>
          <p:spPr>
            <a:xfrm>
              <a:off x="1016198" y="2169592"/>
              <a:ext cx="1536300" cy="20196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02</a:t>
              </a:r>
              <a:endParaRPr b="0" i="0" sz="2400" u="none" cap="none" strike="noStrike">
                <a:solidFill>
                  <a:srgbClr val="262626"/>
                </a:solidFill>
                <a:latin typeface="Arial"/>
                <a:ea typeface="Arial"/>
                <a:cs typeface="Arial"/>
                <a:sym typeface="Arial"/>
              </a:endParaRPr>
            </a:p>
          </p:txBody>
        </p:sp>
        <p:sp>
          <p:nvSpPr>
            <p:cNvPr id="314" name="Google Shape;314;g9c3e0a8736_1_14"/>
            <p:cNvSpPr/>
            <p:nvPr/>
          </p:nvSpPr>
          <p:spPr>
            <a:xfrm>
              <a:off x="854419" y="2372660"/>
              <a:ext cx="1823100" cy="15990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pic>
        <p:nvPicPr>
          <p:cNvPr id="315" name="Google Shape;315;g9c3e0a8736_1_14"/>
          <p:cNvPicPr preferRelativeResize="0"/>
          <p:nvPr/>
        </p:nvPicPr>
        <p:blipFill rotWithShape="1">
          <a:blip r:embed="rId4">
            <a:alphaModFix/>
          </a:blip>
          <a:srcRect b="0" l="0" r="0" t="0"/>
          <a:stretch/>
        </p:blipFill>
        <p:spPr>
          <a:xfrm>
            <a:off x="6361000" y="527425"/>
            <a:ext cx="5526000" cy="4589547"/>
          </a:xfrm>
          <a:prstGeom prst="rect">
            <a:avLst/>
          </a:prstGeom>
          <a:noFill/>
          <a:ln>
            <a:noFill/>
          </a:ln>
        </p:spPr>
      </p:pic>
      <p:pic>
        <p:nvPicPr>
          <p:cNvPr id="316" name="Google Shape;316;g9c3e0a8736_1_14"/>
          <p:cNvPicPr preferRelativeResize="0"/>
          <p:nvPr/>
        </p:nvPicPr>
        <p:blipFill rotWithShape="1">
          <a:blip r:embed="rId5">
            <a:alphaModFix/>
          </a:blip>
          <a:srcRect b="0" l="0" r="0" t="0"/>
          <a:stretch/>
        </p:blipFill>
        <p:spPr>
          <a:xfrm>
            <a:off x="936500" y="1524974"/>
            <a:ext cx="5313850" cy="4413348"/>
          </a:xfrm>
          <a:prstGeom prst="rect">
            <a:avLst/>
          </a:prstGeom>
          <a:noFill/>
          <a:ln>
            <a:noFill/>
          </a:ln>
        </p:spPr>
      </p:pic>
      <p:sp>
        <p:nvSpPr>
          <p:cNvPr id="317" name="Google Shape;317;g9c3e0a8736_1_14"/>
          <p:cNvSpPr txBox="1"/>
          <p:nvPr/>
        </p:nvSpPr>
        <p:spPr>
          <a:xfrm>
            <a:off x="936500" y="5827475"/>
            <a:ext cx="5001000" cy="91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zh-CN" sz="1800"/>
              <a:t>Before : The variance increases over time</a:t>
            </a:r>
            <a:endParaRPr sz="1800"/>
          </a:p>
          <a:p>
            <a:pPr indent="0" lvl="0" marL="0" marR="0" rtl="0" algn="l">
              <a:lnSpc>
                <a:spcPct val="100000"/>
              </a:lnSpc>
              <a:spcBef>
                <a:spcPts val="0"/>
              </a:spcBef>
              <a:spcAft>
                <a:spcPts val="0"/>
              </a:spcAft>
              <a:buClr>
                <a:srgbClr val="000000"/>
              </a:buClr>
              <a:buSzPts val="1400"/>
              <a:buFont typeface="Arial"/>
              <a:buNone/>
            </a:pPr>
            <a:r>
              <a:rPr lang="zh-CN" sz="1800"/>
              <a:t>After : </a:t>
            </a:r>
            <a:r>
              <a:rPr lang="zh-CN" sz="1800"/>
              <a:t>The variance becomes more constant</a:t>
            </a:r>
            <a:endParaRPr b="0" i="0" sz="1800" u="none" cap="none" strike="noStrike">
              <a:solidFill>
                <a:srgbClr val="000000"/>
              </a:solidFill>
              <a:latin typeface="Arial"/>
              <a:ea typeface="Arial"/>
              <a:cs typeface="Arial"/>
              <a:sym typeface="Arial"/>
            </a:endParaRPr>
          </a:p>
        </p:txBody>
      </p:sp>
      <p:sp>
        <p:nvSpPr>
          <p:cNvPr id="318" name="Google Shape;318;g9c3e0a8736_1_14"/>
          <p:cNvSpPr txBox="1"/>
          <p:nvPr/>
        </p:nvSpPr>
        <p:spPr>
          <a:xfrm>
            <a:off x="936488" y="840075"/>
            <a:ext cx="5526000" cy="6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zh-CN" sz="1800" u="sng">
                <a:solidFill>
                  <a:srgbClr val="4A86E8"/>
                </a:solidFill>
              </a:rPr>
              <a:t>Reducing Variance by Log Transformation</a:t>
            </a:r>
            <a:endParaRPr b="1" i="1" sz="1800" u="sng">
              <a:solidFill>
                <a:srgbClr val="4A86E8"/>
              </a:solidFill>
            </a:endParaRPr>
          </a:p>
        </p:txBody>
      </p:sp>
      <p:sp>
        <p:nvSpPr>
          <p:cNvPr id="319" name="Google Shape;319;g9c3e0a8736_1_14"/>
          <p:cNvSpPr txBox="1"/>
          <p:nvPr/>
        </p:nvSpPr>
        <p:spPr>
          <a:xfrm>
            <a:off x="6871850" y="5116975"/>
            <a:ext cx="4860900" cy="13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ACF and PACF still show the seasonality of the time series</a:t>
            </a:r>
            <a:endParaRPr sz="1800"/>
          </a:p>
        </p:txBody>
      </p:sp>
      <p:sp>
        <p:nvSpPr>
          <p:cNvPr id="320" name="Google Shape;320;g9c3e0a8736_1_14"/>
          <p:cNvSpPr txBox="1"/>
          <p:nvPr/>
        </p:nvSpPr>
        <p:spPr>
          <a:xfrm>
            <a:off x="95000" y="2295875"/>
            <a:ext cx="12033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700">
                <a:solidFill>
                  <a:srgbClr val="1155CC"/>
                </a:solidFill>
              </a:rPr>
              <a:t>Before:</a:t>
            </a:r>
            <a:endParaRPr b="1" sz="1700">
              <a:solidFill>
                <a:srgbClr val="1155CC"/>
              </a:solidFill>
            </a:endParaRPr>
          </a:p>
        </p:txBody>
      </p:sp>
      <p:sp>
        <p:nvSpPr>
          <p:cNvPr id="321" name="Google Shape;321;g9c3e0a8736_1_14"/>
          <p:cNvSpPr txBox="1"/>
          <p:nvPr/>
        </p:nvSpPr>
        <p:spPr>
          <a:xfrm>
            <a:off x="189988" y="3689275"/>
            <a:ext cx="12033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700">
                <a:solidFill>
                  <a:srgbClr val="1155CC"/>
                </a:solidFill>
              </a:rPr>
              <a:t>After :</a:t>
            </a:r>
            <a:endParaRPr b="1" sz="1700">
              <a:solidFill>
                <a:srgbClr val="1155CC"/>
              </a:solidFill>
            </a:endParaRPr>
          </a:p>
        </p:txBody>
      </p:sp>
    </p:spTree>
  </p:cSld>
  <p:clrMapOvr>
    <a:masterClrMapping/>
  </p:clrMapOvr>
  <mc:AlternateContent>
    <mc:Choice Requires="p14">
      <p:transition spd="slow" p14:dur="175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750"/>
                                        <p:tgtEl>
                                          <p:spTgt spid="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g9c3e0a8736_1_36"/>
          <p:cNvPicPr preferRelativeResize="0"/>
          <p:nvPr/>
        </p:nvPicPr>
        <p:blipFill rotWithShape="1">
          <a:blip r:embed="rId3">
            <a:alphaModFix/>
          </a:blip>
          <a:srcRect b="0" l="0" r="0" t="0"/>
          <a:stretch/>
        </p:blipFill>
        <p:spPr>
          <a:xfrm>
            <a:off x="-11861" y="-10298"/>
            <a:ext cx="12215712" cy="6878599"/>
          </a:xfrm>
          <a:prstGeom prst="rect">
            <a:avLst/>
          </a:prstGeom>
          <a:noFill/>
          <a:ln>
            <a:noFill/>
          </a:ln>
        </p:spPr>
      </p:pic>
      <p:sp>
        <p:nvSpPr>
          <p:cNvPr id="328" name="Google Shape;328;g9c3e0a8736_1_36"/>
          <p:cNvSpPr/>
          <p:nvPr/>
        </p:nvSpPr>
        <p:spPr>
          <a:xfrm>
            <a:off x="427625" y="457450"/>
            <a:ext cx="6428400" cy="1301400"/>
          </a:xfrm>
          <a:prstGeom prst="rect">
            <a:avLst/>
          </a:prstGeom>
          <a:noFill/>
          <a:ln>
            <a:noFill/>
          </a:ln>
        </p:spPr>
        <p:txBody>
          <a:bodyPr anchorCtr="0" anchor="b" bIns="45700" lIns="91425" spcFirstLastPara="1" rIns="91425" wrap="square" tIns="45700">
            <a:noAutofit/>
          </a:bodyPr>
          <a:lstStyle/>
          <a:p>
            <a:pPr indent="0" lvl="0" marL="0" marR="0" rtl="0" algn="ctr">
              <a:lnSpc>
                <a:spcPct val="142857"/>
              </a:lnSpc>
              <a:spcBef>
                <a:spcPts val="0"/>
              </a:spcBef>
              <a:spcAft>
                <a:spcPts val="0"/>
              </a:spcAft>
              <a:buClr>
                <a:srgbClr val="000000"/>
              </a:buClr>
              <a:buSzPts val="2200"/>
              <a:buFont typeface="Arial"/>
              <a:buNone/>
            </a:pPr>
            <a:r>
              <a:rPr b="1" i="1" lang="zh-CN" sz="2200">
                <a:solidFill>
                  <a:srgbClr val="333333"/>
                </a:solidFill>
              </a:rPr>
              <a:t>Moving to Stationary</a:t>
            </a:r>
            <a:endParaRPr b="0" i="0" sz="1400" u="none" cap="none" strike="noStrike">
              <a:solidFill>
                <a:srgbClr val="000000"/>
              </a:solidFill>
              <a:latin typeface="Arial"/>
              <a:ea typeface="Arial"/>
              <a:cs typeface="Arial"/>
              <a:sym typeface="Arial"/>
            </a:endParaRPr>
          </a:p>
          <a:p>
            <a:pPr indent="0" lvl="0" marL="0" marR="0" rtl="0" algn="l">
              <a:lnSpc>
                <a:spcPct val="187500"/>
              </a:lnSpc>
              <a:spcBef>
                <a:spcPts val="0"/>
              </a:spcBef>
              <a:spcAft>
                <a:spcPts val="0"/>
              </a:spcAft>
              <a:buClr>
                <a:srgbClr val="000000"/>
              </a:buClr>
              <a:buSzPts val="3200"/>
              <a:buFont typeface="Arial"/>
              <a:buNone/>
            </a:pPr>
            <a:r>
              <a:t/>
            </a:r>
            <a:endParaRPr b="0" i="0" sz="3200" u="none" cap="none" strike="noStrike">
              <a:solidFill>
                <a:srgbClr val="262626"/>
              </a:solidFill>
              <a:latin typeface="Arial"/>
              <a:ea typeface="Arial"/>
              <a:cs typeface="Arial"/>
              <a:sym typeface="Arial"/>
            </a:endParaRPr>
          </a:p>
        </p:txBody>
      </p:sp>
      <p:grpSp>
        <p:nvGrpSpPr>
          <p:cNvPr id="329" name="Google Shape;329;g9c3e0a8736_1_36"/>
          <p:cNvGrpSpPr/>
          <p:nvPr/>
        </p:nvGrpSpPr>
        <p:grpSpPr>
          <a:xfrm>
            <a:off x="253805" y="238466"/>
            <a:ext cx="618213" cy="684846"/>
            <a:chOff x="854419" y="2169592"/>
            <a:chExt cx="1823100" cy="2019600"/>
          </a:xfrm>
        </p:grpSpPr>
        <p:sp>
          <p:nvSpPr>
            <p:cNvPr id="330" name="Google Shape;330;g9c3e0a8736_1_36"/>
            <p:cNvSpPr/>
            <p:nvPr/>
          </p:nvSpPr>
          <p:spPr>
            <a:xfrm>
              <a:off x="1016198" y="2169592"/>
              <a:ext cx="1536300" cy="20196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02</a:t>
              </a:r>
              <a:endParaRPr b="0" i="0" sz="2400" u="none" cap="none" strike="noStrike">
                <a:solidFill>
                  <a:srgbClr val="262626"/>
                </a:solidFill>
                <a:latin typeface="Arial"/>
                <a:ea typeface="Arial"/>
                <a:cs typeface="Arial"/>
                <a:sym typeface="Arial"/>
              </a:endParaRPr>
            </a:p>
          </p:txBody>
        </p:sp>
        <p:sp>
          <p:nvSpPr>
            <p:cNvPr id="331" name="Google Shape;331;g9c3e0a8736_1_36"/>
            <p:cNvSpPr/>
            <p:nvPr/>
          </p:nvSpPr>
          <p:spPr>
            <a:xfrm>
              <a:off x="854419" y="2372660"/>
              <a:ext cx="1823100" cy="15990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sp>
        <p:nvSpPr>
          <p:cNvPr id="332" name="Google Shape;332;g9c3e0a8736_1_36"/>
          <p:cNvSpPr txBox="1"/>
          <p:nvPr/>
        </p:nvSpPr>
        <p:spPr>
          <a:xfrm>
            <a:off x="627025" y="6040225"/>
            <a:ext cx="4837200" cy="186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zh-CN" sz="1800"/>
              <a:t>Before: a upward trend</a:t>
            </a:r>
            <a:endParaRPr sz="1800"/>
          </a:p>
          <a:p>
            <a:pPr indent="0" lvl="0" marL="0" marR="0" rtl="0" algn="l">
              <a:lnSpc>
                <a:spcPct val="100000"/>
              </a:lnSpc>
              <a:spcBef>
                <a:spcPts val="0"/>
              </a:spcBef>
              <a:spcAft>
                <a:spcPts val="0"/>
              </a:spcAft>
              <a:buClr>
                <a:srgbClr val="000000"/>
              </a:buClr>
              <a:buSzPts val="1400"/>
              <a:buFont typeface="Arial"/>
              <a:buNone/>
            </a:pPr>
            <a:r>
              <a:rPr lang="zh-CN" sz="1800"/>
              <a:t>After : mean is constant , i.e. no trend</a:t>
            </a:r>
            <a:endParaRPr sz="1800"/>
          </a:p>
        </p:txBody>
      </p:sp>
      <p:pic>
        <p:nvPicPr>
          <p:cNvPr id="333" name="Google Shape;333;g9c3e0a8736_1_36"/>
          <p:cNvPicPr preferRelativeResize="0"/>
          <p:nvPr/>
        </p:nvPicPr>
        <p:blipFill rotWithShape="1">
          <a:blip r:embed="rId4">
            <a:alphaModFix/>
          </a:blip>
          <a:srcRect b="0" l="0" r="0" t="0"/>
          <a:stretch/>
        </p:blipFill>
        <p:spPr>
          <a:xfrm>
            <a:off x="370550" y="1171113"/>
            <a:ext cx="5676900" cy="4714875"/>
          </a:xfrm>
          <a:prstGeom prst="rect">
            <a:avLst/>
          </a:prstGeom>
          <a:noFill/>
          <a:ln>
            <a:noFill/>
          </a:ln>
        </p:spPr>
      </p:pic>
      <p:pic>
        <p:nvPicPr>
          <p:cNvPr id="334" name="Google Shape;334;g9c3e0a8736_1_36"/>
          <p:cNvPicPr preferRelativeResize="0"/>
          <p:nvPr/>
        </p:nvPicPr>
        <p:blipFill rotWithShape="1">
          <a:blip r:embed="rId5">
            <a:alphaModFix/>
          </a:blip>
          <a:srcRect b="0" l="0" r="0" t="0"/>
          <a:stretch/>
        </p:blipFill>
        <p:spPr>
          <a:xfrm>
            <a:off x="6192050" y="1758850"/>
            <a:ext cx="5813125" cy="4828000"/>
          </a:xfrm>
          <a:prstGeom prst="rect">
            <a:avLst/>
          </a:prstGeom>
          <a:noFill/>
          <a:ln>
            <a:noFill/>
          </a:ln>
        </p:spPr>
      </p:pic>
      <p:sp>
        <p:nvSpPr>
          <p:cNvPr id="335" name="Google Shape;335;g9c3e0a8736_1_36"/>
          <p:cNvSpPr txBox="1"/>
          <p:nvPr/>
        </p:nvSpPr>
        <p:spPr>
          <a:xfrm>
            <a:off x="7069800" y="1250175"/>
            <a:ext cx="4837200" cy="186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700" u="none" cap="none" strike="noStrike">
                <a:solidFill>
                  <a:srgbClr val="000000"/>
                </a:solidFill>
                <a:latin typeface="Arial"/>
                <a:ea typeface="Arial"/>
                <a:cs typeface="Arial"/>
                <a:sym typeface="Arial"/>
              </a:rPr>
              <a:t>ACF and PACF do</a:t>
            </a:r>
            <a:r>
              <a:rPr lang="zh-CN" sz="1700"/>
              <a:t> not </a:t>
            </a:r>
            <a:r>
              <a:rPr b="0" i="0" lang="zh-CN" sz="1700" u="none" cap="none" strike="noStrike">
                <a:solidFill>
                  <a:srgbClr val="000000"/>
                </a:solidFill>
                <a:latin typeface="Arial"/>
                <a:ea typeface="Arial"/>
                <a:cs typeface="Arial"/>
                <a:sym typeface="Arial"/>
              </a:rPr>
              <a:t>decay fast to zero</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zh-CN" sz="1700"/>
              <a:t>We can see the seasonality effect from the ACF and PACF</a:t>
            </a:r>
            <a:endParaRPr sz="1700"/>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336" name="Google Shape;336;g9c3e0a8736_1_36"/>
          <p:cNvSpPr txBox="1"/>
          <p:nvPr/>
        </p:nvSpPr>
        <p:spPr>
          <a:xfrm>
            <a:off x="4132625" y="332500"/>
            <a:ext cx="4116900" cy="8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
        <p:nvSpPr>
          <p:cNvPr id="337" name="Google Shape;337;g9c3e0a8736_1_36"/>
          <p:cNvSpPr txBox="1"/>
          <p:nvPr/>
        </p:nvSpPr>
        <p:spPr>
          <a:xfrm>
            <a:off x="872013" y="765700"/>
            <a:ext cx="5526000" cy="6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zh-CN" sz="1800" u="sng">
                <a:solidFill>
                  <a:srgbClr val="4A86E8"/>
                </a:solidFill>
              </a:rPr>
              <a:t>Removing Trend by First Difference (d =1)</a:t>
            </a:r>
            <a:endParaRPr b="1" i="1" sz="1800" u="sng">
              <a:solidFill>
                <a:srgbClr val="4A86E8"/>
              </a:solidFill>
            </a:endParaRPr>
          </a:p>
        </p:txBody>
      </p:sp>
      <p:sp>
        <p:nvSpPr>
          <p:cNvPr id="338" name="Google Shape;338;g9c3e0a8736_1_36"/>
          <p:cNvSpPr txBox="1"/>
          <p:nvPr/>
        </p:nvSpPr>
        <p:spPr>
          <a:xfrm>
            <a:off x="538350" y="1409200"/>
            <a:ext cx="12033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700">
                <a:solidFill>
                  <a:srgbClr val="1155CC"/>
                </a:solidFill>
              </a:rPr>
              <a:t>Before:</a:t>
            </a:r>
            <a:endParaRPr b="1" sz="1700">
              <a:solidFill>
                <a:srgbClr val="1155CC"/>
              </a:solidFill>
            </a:endParaRPr>
          </a:p>
        </p:txBody>
      </p:sp>
      <p:sp>
        <p:nvSpPr>
          <p:cNvPr id="339" name="Google Shape;339;g9c3e0a8736_1_36"/>
          <p:cNvSpPr txBox="1"/>
          <p:nvPr/>
        </p:nvSpPr>
        <p:spPr>
          <a:xfrm>
            <a:off x="617525" y="3705100"/>
            <a:ext cx="12033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700">
                <a:solidFill>
                  <a:srgbClr val="1155CC"/>
                </a:solidFill>
              </a:rPr>
              <a:t>After :</a:t>
            </a:r>
            <a:endParaRPr b="1" sz="1700">
              <a:solidFill>
                <a:srgbClr val="1155CC"/>
              </a:solidFill>
            </a:endParaRPr>
          </a:p>
        </p:txBody>
      </p:sp>
    </p:spTree>
  </p:cSld>
  <p:clrMapOvr>
    <a:masterClrMapping/>
  </p:clrMapOvr>
  <mc:AlternateContent>
    <mc:Choice Requires="p14">
      <p:transition spd="slow" p14:dur="175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750"/>
                                        <p:tgtEl>
                                          <p:spTgt spid="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g9c3e0a8736_1_64"/>
          <p:cNvPicPr preferRelativeResize="0"/>
          <p:nvPr/>
        </p:nvPicPr>
        <p:blipFill rotWithShape="1">
          <a:blip r:embed="rId3">
            <a:alphaModFix/>
          </a:blip>
          <a:srcRect b="0" l="0" r="0" t="0"/>
          <a:stretch/>
        </p:blipFill>
        <p:spPr>
          <a:xfrm>
            <a:off x="-11861" y="-10298"/>
            <a:ext cx="12215712" cy="6878599"/>
          </a:xfrm>
          <a:prstGeom prst="rect">
            <a:avLst/>
          </a:prstGeom>
          <a:noFill/>
          <a:ln>
            <a:noFill/>
          </a:ln>
        </p:spPr>
      </p:pic>
      <p:sp>
        <p:nvSpPr>
          <p:cNvPr id="346" name="Google Shape;346;g9c3e0a8736_1_64"/>
          <p:cNvSpPr/>
          <p:nvPr/>
        </p:nvSpPr>
        <p:spPr>
          <a:xfrm>
            <a:off x="427625" y="457450"/>
            <a:ext cx="5676900" cy="1301400"/>
          </a:xfrm>
          <a:prstGeom prst="rect">
            <a:avLst/>
          </a:prstGeom>
          <a:noFill/>
          <a:ln>
            <a:noFill/>
          </a:ln>
        </p:spPr>
        <p:txBody>
          <a:bodyPr anchorCtr="0" anchor="b" bIns="45700" lIns="91425" spcFirstLastPara="1" rIns="91425" wrap="square" tIns="45700">
            <a:noAutofit/>
          </a:bodyPr>
          <a:lstStyle/>
          <a:p>
            <a:pPr indent="0" lvl="0" marL="0" marR="0" rtl="0" algn="ctr">
              <a:lnSpc>
                <a:spcPct val="142857"/>
              </a:lnSpc>
              <a:spcBef>
                <a:spcPts val="0"/>
              </a:spcBef>
              <a:spcAft>
                <a:spcPts val="0"/>
              </a:spcAft>
              <a:buClr>
                <a:srgbClr val="000000"/>
              </a:buClr>
              <a:buSzPts val="2200"/>
              <a:buFont typeface="Arial"/>
              <a:buNone/>
            </a:pPr>
            <a:r>
              <a:rPr b="1" i="1" lang="zh-CN" sz="2200">
                <a:solidFill>
                  <a:srgbClr val="333333"/>
                </a:solidFill>
              </a:rPr>
              <a:t>Moving to Stationary</a:t>
            </a:r>
            <a:endParaRPr b="0" i="0" sz="1400" u="none" cap="none" strike="noStrike">
              <a:solidFill>
                <a:srgbClr val="000000"/>
              </a:solidFill>
              <a:latin typeface="Arial"/>
              <a:ea typeface="Arial"/>
              <a:cs typeface="Arial"/>
              <a:sym typeface="Arial"/>
            </a:endParaRPr>
          </a:p>
          <a:p>
            <a:pPr indent="0" lvl="0" marL="0" marR="0" rtl="0" algn="l">
              <a:lnSpc>
                <a:spcPct val="187500"/>
              </a:lnSpc>
              <a:spcBef>
                <a:spcPts val="0"/>
              </a:spcBef>
              <a:spcAft>
                <a:spcPts val="0"/>
              </a:spcAft>
              <a:buClr>
                <a:srgbClr val="000000"/>
              </a:buClr>
              <a:buSzPts val="3200"/>
              <a:buFont typeface="Arial"/>
              <a:buNone/>
            </a:pPr>
            <a:r>
              <a:t/>
            </a:r>
            <a:endParaRPr b="0" i="0" sz="3200" u="none" cap="none" strike="noStrike">
              <a:solidFill>
                <a:srgbClr val="262626"/>
              </a:solidFill>
              <a:latin typeface="Arial"/>
              <a:ea typeface="Arial"/>
              <a:cs typeface="Arial"/>
              <a:sym typeface="Arial"/>
            </a:endParaRPr>
          </a:p>
        </p:txBody>
      </p:sp>
      <p:grpSp>
        <p:nvGrpSpPr>
          <p:cNvPr id="347" name="Google Shape;347;g9c3e0a8736_1_64"/>
          <p:cNvGrpSpPr/>
          <p:nvPr/>
        </p:nvGrpSpPr>
        <p:grpSpPr>
          <a:xfrm>
            <a:off x="253805" y="238466"/>
            <a:ext cx="618213" cy="684846"/>
            <a:chOff x="854419" y="2169592"/>
            <a:chExt cx="1823100" cy="2019600"/>
          </a:xfrm>
        </p:grpSpPr>
        <p:sp>
          <p:nvSpPr>
            <p:cNvPr id="348" name="Google Shape;348;g9c3e0a8736_1_64"/>
            <p:cNvSpPr/>
            <p:nvPr/>
          </p:nvSpPr>
          <p:spPr>
            <a:xfrm>
              <a:off x="1016198" y="2169592"/>
              <a:ext cx="1536300" cy="20196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02</a:t>
              </a:r>
              <a:endParaRPr b="0" i="0" sz="2400" u="none" cap="none" strike="noStrike">
                <a:solidFill>
                  <a:srgbClr val="262626"/>
                </a:solidFill>
                <a:latin typeface="Arial"/>
                <a:ea typeface="Arial"/>
                <a:cs typeface="Arial"/>
                <a:sym typeface="Arial"/>
              </a:endParaRPr>
            </a:p>
          </p:txBody>
        </p:sp>
        <p:sp>
          <p:nvSpPr>
            <p:cNvPr id="349" name="Google Shape;349;g9c3e0a8736_1_64"/>
            <p:cNvSpPr/>
            <p:nvPr/>
          </p:nvSpPr>
          <p:spPr>
            <a:xfrm>
              <a:off x="854419" y="2372660"/>
              <a:ext cx="1823100" cy="15990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sp>
        <p:nvSpPr>
          <p:cNvPr id="350" name="Google Shape;350;g9c3e0a8736_1_64"/>
          <p:cNvSpPr txBox="1"/>
          <p:nvPr/>
        </p:nvSpPr>
        <p:spPr>
          <a:xfrm>
            <a:off x="996750" y="5830075"/>
            <a:ext cx="4712100" cy="91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To remove seasonality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CN" sz="1700" u="none" cap="none" strike="noStrike">
                <a:solidFill>
                  <a:srgbClr val="000000"/>
                </a:solidFill>
                <a:latin typeface="Arial"/>
                <a:ea typeface="Arial"/>
                <a:cs typeface="Arial"/>
                <a:sym typeface="Arial"/>
              </a:rPr>
              <a:t>There’re some extreme values on the graph</a:t>
            </a:r>
            <a:endParaRPr b="0" i="0" sz="1700" u="none" cap="none" strike="noStrike">
              <a:solidFill>
                <a:srgbClr val="000000"/>
              </a:solidFill>
              <a:latin typeface="Arial"/>
              <a:ea typeface="Arial"/>
              <a:cs typeface="Arial"/>
              <a:sym typeface="Arial"/>
            </a:endParaRPr>
          </a:p>
        </p:txBody>
      </p:sp>
      <p:pic>
        <p:nvPicPr>
          <p:cNvPr id="351" name="Google Shape;351;g9c3e0a8736_1_64"/>
          <p:cNvPicPr preferRelativeResize="0"/>
          <p:nvPr/>
        </p:nvPicPr>
        <p:blipFill rotWithShape="1">
          <a:blip r:embed="rId4">
            <a:alphaModFix/>
          </a:blip>
          <a:srcRect b="0" l="0" r="0" t="0"/>
          <a:stretch/>
        </p:blipFill>
        <p:spPr>
          <a:xfrm>
            <a:off x="253800" y="1450588"/>
            <a:ext cx="5676900" cy="4714875"/>
          </a:xfrm>
          <a:prstGeom prst="rect">
            <a:avLst/>
          </a:prstGeom>
          <a:noFill/>
          <a:ln>
            <a:noFill/>
          </a:ln>
        </p:spPr>
      </p:pic>
      <p:pic>
        <p:nvPicPr>
          <p:cNvPr id="352" name="Google Shape;352;g9c3e0a8736_1_64"/>
          <p:cNvPicPr preferRelativeResize="0"/>
          <p:nvPr/>
        </p:nvPicPr>
        <p:blipFill rotWithShape="1">
          <a:blip r:embed="rId5">
            <a:alphaModFix/>
          </a:blip>
          <a:srcRect b="0" l="0" r="0" t="0"/>
          <a:stretch/>
        </p:blipFill>
        <p:spPr>
          <a:xfrm>
            <a:off x="6301850" y="1864463"/>
            <a:ext cx="5676900" cy="4714875"/>
          </a:xfrm>
          <a:prstGeom prst="rect">
            <a:avLst/>
          </a:prstGeom>
          <a:noFill/>
          <a:ln>
            <a:noFill/>
          </a:ln>
        </p:spPr>
      </p:pic>
      <p:sp>
        <p:nvSpPr>
          <p:cNvPr id="353" name="Google Shape;353;g9c3e0a8736_1_64"/>
          <p:cNvSpPr txBox="1"/>
          <p:nvPr/>
        </p:nvSpPr>
        <p:spPr>
          <a:xfrm>
            <a:off x="6784250" y="1190650"/>
            <a:ext cx="4712100" cy="91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700" u="none" cap="none" strike="noStrike">
                <a:solidFill>
                  <a:srgbClr val="000000"/>
                </a:solidFill>
                <a:latin typeface="Arial"/>
                <a:ea typeface="Arial"/>
                <a:cs typeface="Arial"/>
                <a:sym typeface="Arial"/>
              </a:rPr>
              <a:t>ACF &amp; PACF: </a:t>
            </a:r>
            <a:endParaRPr b="0" i="0" sz="1700" u="none" cap="none" strike="noStrike">
              <a:solidFill>
                <a:srgbClr val="000000"/>
              </a:solidFill>
              <a:latin typeface="Arial"/>
              <a:ea typeface="Arial"/>
              <a:cs typeface="Arial"/>
              <a:sym typeface="Arial"/>
            </a:endParaRPr>
          </a:p>
          <a:p>
            <a:pPr indent="-336550" lvl="0" marL="457200" marR="0" rtl="0" algn="l">
              <a:lnSpc>
                <a:spcPct val="100000"/>
              </a:lnSpc>
              <a:spcBef>
                <a:spcPts val="0"/>
              </a:spcBef>
              <a:spcAft>
                <a:spcPts val="0"/>
              </a:spcAft>
              <a:buClr>
                <a:srgbClr val="000000"/>
              </a:buClr>
              <a:buSzPts val="1700"/>
              <a:buFont typeface="Arial"/>
              <a:buChar char="-"/>
            </a:pPr>
            <a:r>
              <a:rPr b="0" i="0" lang="zh-CN" sz="1700" u="none" cap="none" strike="noStrike">
                <a:solidFill>
                  <a:srgbClr val="000000"/>
                </a:solidFill>
                <a:latin typeface="Arial"/>
                <a:ea typeface="Arial"/>
                <a:cs typeface="Arial"/>
                <a:sym typeface="Arial"/>
              </a:rPr>
              <a:t>the coefficients are mostly non significant, except at lag1, lag11, lag12 and lag13 </a:t>
            </a:r>
            <a:endParaRPr sz="1700"/>
          </a:p>
          <a:p>
            <a:pPr indent="-336550" lvl="0" marL="457200" marR="0" rtl="0" algn="l">
              <a:lnSpc>
                <a:spcPct val="100000"/>
              </a:lnSpc>
              <a:spcBef>
                <a:spcPts val="0"/>
              </a:spcBef>
              <a:spcAft>
                <a:spcPts val="0"/>
              </a:spcAft>
              <a:buClr>
                <a:srgbClr val="000000"/>
              </a:buClr>
              <a:buSzPts val="1700"/>
              <a:buFont typeface="Arial"/>
              <a:buChar char="-"/>
            </a:pPr>
            <a:r>
              <a:rPr lang="zh-CN" sz="1700"/>
              <a:t>the seasonality effect has been removed</a:t>
            </a:r>
            <a:endParaRPr sz="1700"/>
          </a:p>
        </p:txBody>
      </p:sp>
      <p:sp>
        <p:nvSpPr>
          <p:cNvPr id="354" name="Google Shape;354;g9c3e0a8736_1_64"/>
          <p:cNvSpPr txBox="1"/>
          <p:nvPr/>
        </p:nvSpPr>
        <p:spPr>
          <a:xfrm>
            <a:off x="427625" y="1758850"/>
            <a:ext cx="12033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700">
                <a:solidFill>
                  <a:srgbClr val="1155CC"/>
                </a:solidFill>
              </a:rPr>
              <a:t>Before:</a:t>
            </a:r>
            <a:endParaRPr b="1" sz="1700">
              <a:solidFill>
                <a:srgbClr val="1155CC"/>
              </a:solidFill>
            </a:endParaRPr>
          </a:p>
        </p:txBody>
      </p:sp>
      <p:sp>
        <p:nvSpPr>
          <p:cNvPr id="355" name="Google Shape;355;g9c3e0a8736_1_64"/>
          <p:cNvSpPr txBox="1"/>
          <p:nvPr/>
        </p:nvSpPr>
        <p:spPr>
          <a:xfrm>
            <a:off x="872013" y="765700"/>
            <a:ext cx="5526000" cy="6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zh-CN" sz="1800" u="sng">
                <a:solidFill>
                  <a:srgbClr val="4A86E8"/>
                </a:solidFill>
              </a:rPr>
              <a:t>Removing Seasonality by Taking Difference of Lag 12 (D =1)</a:t>
            </a:r>
            <a:endParaRPr b="1" i="1" sz="1800" u="sng">
              <a:solidFill>
                <a:srgbClr val="4A86E8"/>
              </a:solidFill>
            </a:endParaRPr>
          </a:p>
        </p:txBody>
      </p:sp>
      <p:sp>
        <p:nvSpPr>
          <p:cNvPr id="356" name="Google Shape;356;g9c3e0a8736_1_64"/>
          <p:cNvSpPr txBox="1"/>
          <p:nvPr/>
        </p:nvSpPr>
        <p:spPr>
          <a:xfrm>
            <a:off x="506700" y="3705100"/>
            <a:ext cx="12033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700">
                <a:solidFill>
                  <a:srgbClr val="1155CC"/>
                </a:solidFill>
              </a:rPr>
              <a:t>After :</a:t>
            </a:r>
            <a:endParaRPr b="1" sz="1700">
              <a:solidFill>
                <a:srgbClr val="1155CC"/>
              </a:solidFill>
            </a:endParaRPr>
          </a:p>
        </p:txBody>
      </p:sp>
    </p:spTree>
  </p:cSld>
  <p:clrMapOvr>
    <a:masterClrMapping/>
  </p:clrMapOvr>
  <mc:AlternateContent>
    <mc:Choice Requires="p14">
      <p:transition spd="slow" p14:dur="175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75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11"/>
          <p:cNvPicPr preferRelativeResize="0"/>
          <p:nvPr/>
        </p:nvPicPr>
        <p:blipFill rotWithShape="1">
          <a:blip r:embed="rId3">
            <a:alphaModFix/>
          </a:blip>
          <a:srcRect b="0" l="0" r="0" t="0"/>
          <a:stretch/>
        </p:blipFill>
        <p:spPr>
          <a:xfrm>
            <a:off x="-23711" y="-20598"/>
            <a:ext cx="12215711" cy="6878598"/>
          </a:xfrm>
          <a:prstGeom prst="rect">
            <a:avLst/>
          </a:prstGeom>
          <a:noFill/>
          <a:ln>
            <a:noFill/>
          </a:ln>
        </p:spPr>
      </p:pic>
      <p:sp>
        <p:nvSpPr>
          <p:cNvPr id="363" name="Google Shape;363;p11"/>
          <p:cNvSpPr/>
          <p:nvPr/>
        </p:nvSpPr>
        <p:spPr>
          <a:xfrm>
            <a:off x="2346158" y="721895"/>
            <a:ext cx="8049126" cy="5390147"/>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4" name="Google Shape;364;p11"/>
          <p:cNvSpPr/>
          <p:nvPr/>
        </p:nvSpPr>
        <p:spPr>
          <a:xfrm>
            <a:off x="9516979" y="-20598"/>
            <a:ext cx="2675021" cy="6878598"/>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365" name="Google Shape;365;p11"/>
          <p:cNvGrpSpPr/>
          <p:nvPr/>
        </p:nvGrpSpPr>
        <p:grpSpPr>
          <a:xfrm>
            <a:off x="866277" y="950495"/>
            <a:ext cx="439149" cy="4957010"/>
            <a:chOff x="866277" y="950495"/>
            <a:chExt cx="439149" cy="4957010"/>
          </a:xfrm>
        </p:grpSpPr>
        <p:cxnSp>
          <p:nvCxnSpPr>
            <p:cNvPr id="366" name="Google Shape;366;p11"/>
            <p:cNvCxnSpPr/>
            <p:nvPr/>
          </p:nvCxnSpPr>
          <p:spPr>
            <a:xfrm>
              <a:off x="1082841" y="1170071"/>
              <a:ext cx="0" cy="4565984"/>
            </a:xfrm>
            <a:prstGeom prst="straightConnector1">
              <a:avLst/>
            </a:prstGeom>
            <a:noFill/>
            <a:ln cap="flat" cmpd="sng" w="38100">
              <a:solidFill>
                <a:srgbClr val="D8D8D8"/>
              </a:solidFill>
              <a:prstDash val="solid"/>
              <a:miter lim="800000"/>
              <a:headEnd len="sm" w="sm" type="none"/>
              <a:tailEnd len="sm" w="sm" type="none"/>
            </a:ln>
          </p:spPr>
        </p:cxnSp>
        <p:sp>
          <p:nvSpPr>
            <p:cNvPr id="367" name="Google Shape;367;p11"/>
            <p:cNvSpPr/>
            <p:nvPr/>
          </p:nvSpPr>
          <p:spPr>
            <a:xfrm>
              <a:off x="884320" y="950495"/>
              <a:ext cx="421106" cy="421106"/>
            </a:xfrm>
            <a:prstGeom prst="ellipse">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8" name="Google Shape;368;p11"/>
            <p:cNvSpPr/>
            <p:nvPr/>
          </p:nvSpPr>
          <p:spPr>
            <a:xfrm>
              <a:off x="866277" y="2480484"/>
              <a:ext cx="421106" cy="421106"/>
            </a:xfrm>
            <a:prstGeom prst="ellipse">
              <a:avLst/>
            </a:prstGeom>
            <a:solidFill>
              <a:srgbClr val="C4D7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9" name="Google Shape;369;p11"/>
            <p:cNvSpPr/>
            <p:nvPr/>
          </p:nvSpPr>
          <p:spPr>
            <a:xfrm>
              <a:off x="874293" y="4010473"/>
              <a:ext cx="421106" cy="421106"/>
            </a:xfrm>
            <a:prstGeom prst="ellipse">
              <a:avLst/>
            </a:prstGeom>
            <a:solidFill>
              <a:srgbClr val="C4D7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0" name="Google Shape;370;p11"/>
            <p:cNvSpPr/>
            <p:nvPr/>
          </p:nvSpPr>
          <p:spPr>
            <a:xfrm>
              <a:off x="884320" y="5486399"/>
              <a:ext cx="421106" cy="421106"/>
            </a:xfrm>
            <a:prstGeom prst="ellipse">
              <a:avLst/>
            </a:prstGeom>
            <a:solidFill>
              <a:srgbClr val="C4D7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371" name="Google Shape;371;p11"/>
          <p:cNvGrpSpPr/>
          <p:nvPr/>
        </p:nvGrpSpPr>
        <p:grpSpPr>
          <a:xfrm>
            <a:off x="7772400" y="1479884"/>
            <a:ext cx="3645568" cy="3946358"/>
            <a:chOff x="7772400" y="1479884"/>
            <a:chExt cx="3645568" cy="3946358"/>
          </a:xfrm>
        </p:grpSpPr>
        <p:sp>
          <p:nvSpPr>
            <p:cNvPr id="372" name="Google Shape;372;p11"/>
            <p:cNvSpPr/>
            <p:nvPr/>
          </p:nvSpPr>
          <p:spPr>
            <a:xfrm>
              <a:off x="7772400" y="1479884"/>
              <a:ext cx="3645568" cy="394635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3" name="Google Shape;373;p11"/>
            <p:cNvSpPr/>
            <p:nvPr/>
          </p:nvSpPr>
          <p:spPr>
            <a:xfrm>
              <a:off x="7867100" y="2179075"/>
              <a:ext cx="3006000" cy="2681400"/>
            </a:xfrm>
            <a:prstGeom prst="rect">
              <a:avLst/>
            </a:prstGeom>
            <a:noFill/>
            <a:ln>
              <a:noFill/>
            </a:ln>
          </p:spPr>
          <p:txBody>
            <a:bodyPr anchorCtr="0" anchor="b" bIns="45700" lIns="91425" spcFirstLastPara="1" rIns="91425" wrap="square" tIns="45700">
              <a:noAutofit/>
            </a:bodyPr>
            <a:lstStyle/>
            <a:p>
              <a:pPr indent="0" lvl="0" marL="0" marR="0" rtl="0" algn="l">
                <a:lnSpc>
                  <a:spcPct val="150000"/>
                </a:lnSpc>
                <a:spcBef>
                  <a:spcPts val="0"/>
                </a:spcBef>
                <a:spcAft>
                  <a:spcPts val="0"/>
                </a:spcAft>
                <a:buClr>
                  <a:srgbClr val="000000"/>
                </a:buClr>
                <a:buSzPts val="4000"/>
                <a:buFont typeface="Arial"/>
                <a:buNone/>
              </a:pPr>
              <a:r>
                <a:rPr b="0" i="0" lang="zh-CN" sz="4000" u="none" cap="none" strike="noStrike">
                  <a:solidFill>
                    <a:srgbClr val="262626"/>
                  </a:solidFill>
                  <a:latin typeface="Arial"/>
                  <a:ea typeface="Arial"/>
                  <a:cs typeface="Arial"/>
                  <a:sym typeface="Arial"/>
                </a:rPr>
                <a:t>03.</a:t>
              </a:r>
              <a:endParaRPr b="0" i="0" sz="1400" u="none" cap="none" strike="noStrike">
                <a:solidFill>
                  <a:srgbClr val="000000"/>
                </a:solidFill>
                <a:latin typeface="Arial"/>
                <a:ea typeface="Arial"/>
                <a:cs typeface="Arial"/>
                <a:sym typeface="Arial"/>
              </a:endParaRPr>
            </a:p>
            <a:p>
              <a:pPr indent="0" lvl="0" marL="0" marR="0" rtl="0" algn="ctr">
                <a:lnSpc>
                  <a:spcPct val="142857"/>
                </a:lnSpc>
                <a:spcBef>
                  <a:spcPts val="0"/>
                </a:spcBef>
                <a:spcAft>
                  <a:spcPts val="0"/>
                </a:spcAft>
                <a:buClr>
                  <a:srgbClr val="000000"/>
                </a:buClr>
                <a:buSzPts val="2200"/>
                <a:buFont typeface="Arial"/>
                <a:buNone/>
              </a:pPr>
              <a:r>
                <a:t/>
              </a:r>
              <a:endParaRPr b="1" i="1" sz="2200" u="none" cap="none" strike="noStrike">
                <a:solidFill>
                  <a:srgbClr val="333333"/>
                </a:solidFill>
                <a:latin typeface="Arial"/>
                <a:ea typeface="Arial"/>
                <a:cs typeface="Arial"/>
                <a:sym typeface="Arial"/>
              </a:endParaRPr>
            </a:p>
            <a:p>
              <a:pPr indent="0" lvl="0" marL="0" marR="0" rtl="0" algn="ctr">
                <a:lnSpc>
                  <a:spcPct val="142857"/>
                </a:lnSpc>
                <a:spcBef>
                  <a:spcPts val="0"/>
                </a:spcBef>
                <a:spcAft>
                  <a:spcPts val="0"/>
                </a:spcAft>
                <a:buClr>
                  <a:schemeClr val="dk1"/>
                </a:buClr>
                <a:buSzPts val="2200"/>
                <a:buFont typeface="Arial"/>
                <a:buNone/>
              </a:pPr>
              <a:r>
                <a:rPr b="1" i="1" lang="zh-CN" sz="2200" u="none" cap="none" strike="noStrike">
                  <a:solidFill>
                    <a:srgbClr val="333333"/>
                  </a:solidFill>
                  <a:latin typeface="Arial"/>
                  <a:ea typeface="Arial"/>
                  <a:cs typeface="Arial"/>
                  <a:sym typeface="Arial"/>
                </a:rPr>
                <a:t>Box-Jenkins Methodology</a:t>
              </a:r>
              <a:endParaRPr b="1" i="1" sz="2200" u="none" cap="none" strike="noStrike">
                <a:solidFill>
                  <a:srgbClr val="333333"/>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4000"/>
                <a:buFont typeface="Arial"/>
                <a:buNone/>
              </a:pPr>
              <a:r>
                <a:t/>
              </a:r>
              <a:endParaRPr b="0" i="0" sz="4000" u="none" cap="none" strike="noStrike">
                <a:solidFill>
                  <a:srgbClr val="262626"/>
                </a:solidFill>
                <a:latin typeface="Arial"/>
                <a:ea typeface="Arial"/>
                <a:cs typeface="Arial"/>
                <a:sym typeface="Arial"/>
              </a:endParaRPr>
            </a:p>
          </p:txBody>
        </p:sp>
      </p:grpSp>
      <p:sp>
        <p:nvSpPr>
          <p:cNvPr id="374" name="Google Shape;374;p11"/>
          <p:cNvSpPr/>
          <p:nvPr/>
        </p:nvSpPr>
        <p:spPr>
          <a:xfrm>
            <a:off x="2319924" y="5645800"/>
            <a:ext cx="2591400" cy="5235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000000"/>
              </a:buClr>
              <a:buSzPts val="5400"/>
              <a:buFont typeface="Arial"/>
              <a:buNone/>
            </a:pPr>
            <a:r>
              <a:rPr b="0" i="1" lang="zh-CN" sz="5400" u="none" cap="none" strike="noStrike">
                <a:solidFill>
                  <a:srgbClr val="262626"/>
                </a:solidFill>
                <a:latin typeface="Arial"/>
                <a:ea typeface="Arial"/>
                <a:cs typeface="Arial"/>
                <a:sym typeface="Arial"/>
              </a:rPr>
              <a:t>THREE</a:t>
            </a:r>
            <a:endParaRPr b="0" i="1" sz="5400" u="none" cap="none" strike="noStrike">
              <a:solidFill>
                <a:srgbClr val="262626"/>
              </a:solidFill>
              <a:latin typeface="Arial"/>
              <a:ea typeface="Arial"/>
              <a:cs typeface="Arial"/>
              <a:sym typeface="Arial"/>
            </a:endParaRPr>
          </a:p>
        </p:txBody>
      </p:sp>
    </p:spTree>
  </p:cSld>
  <p:clrMapOvr>
    <a:masterClrMapping/>
  </p:clrMapOvr>
  <mc:AlternateContent>
    <mc:Choice Requires="p14">
      <p:transition spd="slow" p14:dur="175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750"/>
                                        <p:tgtEl>
                                          <p:spTgt spid="364"/>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750"/>
                                        <p:tgtEl>
                                          <p:spTgt spid="363"/>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374"/>
                                        </p:tgtEl>
                                        <p:attrNameLst>
                                          <p:attrName>style.visibility</p:attrName>
                                        </p:attrNameLst>
                                      </p:cBhvr>
                                      <p:to>
                                        <p:strVal val="visible"/>
                                      </p:to>
                                    </p:set>
                                    <p:anim calcmode="lin" valueType="num">
                                      <p:cBhvr additive="base">
                                        <p:cTn dur="750"/>
                                        <p:tgtEl>
                                          <p:spTgt spid="374"/>
                                        </p:tgtEl>
                                        <p:attrNameLst>
                                          <p:attrName>ppt_w</p:attrName>
                                        </p:attrNameLst>
                                      </p:cBhvr>
                                      <p:tavLst>
                                        <p:tav fmla="" tm="0">
                                          <p:val>
                                            <p:strVal val="0"/>
                                          </p:val>
                                        </p:tav>
                                        <p:tav fmla="" tm="100000">
                                          <p:val>
                                            <p:strVal val="#ppt_w"/>
                                          </p:val>
                                        </p:tav>
                                      </p:tavLst>
                                    </p:anim>
                                    <p:anim calcmode="lin" valueType="num">
                                      <p:cBhvr additive="base">
                                        <p:cTn dur="750"/>
                                        <p:tgtEl>
                                          <p:spTgt spid="374"/>
                                        </p:tgtEl>
                                        <p:attrNameLst>
                                          <p:attrName>ppt_h</p:attrName>
                                        </p:attrNameLst>
                                      </p:cBhvr>
                                      <p:tavLst>
                                        <p:tav fmla="" tm="0">
                                          <p:val>
                                            <p:strVal val="0"/>
                                          </p:val>
                                        </p:tav>
                                        <p:tav fmla="" tm="100000">
                                          <p:val>
                                            <p:strVal val="#ppt_h"/>
                                          </p:val>
                                        </p:tav>
                                      </p:tavLst>
                                    </p:anim>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750"/>
                                        <p:tgtEl>
                                          <p:spTgt spid="37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750"/>
                                        <p:tgtEl>
                                          <p:spTgt spid="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4"/>
          <p:cNvPicPr preferRelativeResize="0"/>
          <p:nvPr/>
        </p:nvPicPr>
        <p:blipFill rotWithShape="1">
          <a:blip r:embed="rId3">
            <a:alphaModFix/>
          </a:blip>
          <a:srcRect b="0" l="0" r="0" t="0"/>
          <a:stretch/>
        </p:blipFill>
        <p:spPr>
          <a:xfrm>
            <a:off x="551" y="-10298"/>
            <a:ext cx="12215712" cy="6878599"/>
          </a:xfrm>
          <a:prstGeom prst="rect">
            <a:avLst/>
          </a:prstGeom>
          <a:noFill/>
          <a:ln>
            <a:noFill/>
          </a:ln>
        </p:spPr>
      </p:pic>
      <p:grpSp>
        <p:nvGrpSpPr>
          <p:cNvPr id="381" name="Google Shape;381;p4"/>
          <p:cNvGrpSpPr/>
          <p:nvPr/>
        </p:nvGrpSpPr>
        <p:grpSpPr>
          <a:xfrm>
            <a:off x="-5771" y="2128487"/>
            <a:ext cx="12228384" cy="1300513"/>
            <a:chOff x="6901" y="3178628"/>
            <a:chExt cx="12228384" cy="1300513"/>
          </a:xfrm>
        </p:grpSpPr>
        <p:sp>
          <p:nvSpPr>
            <p:cNvPr id="382" name="Google Shape;382;p4"/>
            <p:cNvSpPr/>
            <p:nvPr/>
          </p:nvSpPr>
          <p:spPr>
            <a:xfrm rot="10800000">
              <a:off x="22832" y="3666823"/>
              <a:ext cx="12212454" cy="812318"/>
            </a:xfrm>
            <a:custGeom>
              <a:rect b="b" l="l" r="r" t="t"/>
              <a:pathLst>
                <a:path extrusionOk="0" h="545963" w="3369945">
                  <a:moveTo>
                    <a:pt x="3369945" y="512626"/>
                  </a:moveTo>
                  <a:lnTo>
                    <a:pt x="3369945" y="545963"/>
                  </a:lnTo>
                  <a:cubicBezTo>
                    <a:pt x="3369945" y="545963"/>
                    <a:pt x="1883973" y="-346603"/>
                    <a:pt x="0" y="468590"/>
                  </a:cubicBezTo>
                  <a:lnTo>
                    <a:pt x="0" y="284026"/>
                  </a:lnTo>
                  <a:cubicBezTo>
                    <a:pt x="0" y="284026"/>
                    <a:pt x="1654493" y="-487499"/>
                    <a:pt x="3369945" y="512626"/>
                  </a:cubicBezTo>
                  <a:close/>
                </a:path>
              </a:pathLst>
            </a:custGeom>
            <a:solidFill>
              <a:srgbClr val="C4D7D3"/>
            </a:solid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3" name="Google Shape;383;p4"/>
            <p:cNvSpPr/>
            <p:nvPr/>
          </p:nvSpPr>
          <p:spPr>
            <a:xfrm flipH="1" rot="10800000">
              <a:off x="6901" y="3632241"/>
              <a:ext cx="12212454" cy="711882"/>
            </a:xfrm>
            <a:custGeom>
              <a:rect b="b" l="l" r="r" t="t"/>
              <a:pathLst>
                <a:path extrusionOk="0" h="478459" w="3369945">
                  <a:moveTo>
                    <a:pt x="0" y="478459"/>
                  </a:moveTo>
                  <a:lnTo>
                    <a:pt x="0" y="307009"/>
                  </a:lnTo>
                  <a:cubicBezTo>
                    <a:pt x="0" y="307009"/>
                    <a:pt x="1601207" y="-427589"/>
                    <a:pt x="3362936" y="375847"/>
                  </a:cubicBezTo>
                  <a:lnTo>
                    <a:pt x="3369945" y="478459"/>
                  </a:lnTo>
                  <a:cubicBezTo>
                    <a:pt x="3369945" y="478459"/>
                    <a:pt x="1547813" y="-459753"/>
                    <a:pt x="0" y="478459"/>
                  </a:cubicBezTo>
                  <a:close/>
                </a:path>
              </a:pathLst>
            </a:custGeom>
            <a:solidFill>
              <a:srgbClr val="FBD77F"/>
            </a:solid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384" name="Google Shape;384;p4"/>
            <p:cNvSpPr/>
            <p:nvPr/>
          </p:nvSpPr>
          <p:spPr>
            <a:xfrm rot="10800000">
              <a:off x="5978508" y="3178628"/>
              <a:ext cx="6213233" cy="977861"/>
            </a:xfrm>
            <a:custGeom>
              <a:rect b="b" l="l" r="r" t="t"/>
              <a:pathLst>
                <a:path extrusionOk="0" h="657225" w="1714500">
                  <a:moveTo>
                    <a:pt x="0" y="448169"/>
                  </a:moveTo>
                  <a:lnTo>
                    <a:pt x="0" y="662482"/>
                  </a:lnTo>
                  <a:cubicBezTo>
                    <a:pt x="0" y="662482"/>
                    <a:pt x="704850" y="62407"/>
                    <a:pt x="1714500" y="494"/>
                  </a:cubicBezTo>
                  <a:cubicBezTo>
                    <a:pt x="1714500" y="494"/>
                    <a:pt x="733425" y="-32843"/>
                    <a:pt x="0" y="448169"/>
                  </a:cubicBezTo>
                  <a:close/>
                </a:path>
              </a:pathLst>
            </a:custGeom>
            <a:solidFill>
              <a:srgbClr val="BFBFBF">
                <a:alpha val="28235"/>
              </a:srgbClr>
            </a:solid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385" name="Google Shape;385;p4"/>
          <p:cNvGrpSpPr/>
          <p:nvPr/>
        </p:nvGrpSpPr>
        <p:grpSpPr>
          <a:xfrm>
            <a:off x="1650029" y="2025569"/>
            <a:ext cx="1837705" cy="2134706"/>
            <a:chOff x="1650029" y="2025569"/>
            <a:chExt cx="1837705" cy="2134706"/>
          </a:xfrm>
        </p:grpSpPr>
        <p:grpSp>
          <p:nvGrpSpPr>
            <p:cNvPr id="386" name="Google Shape;386;p4"/>
            <p:cNvGrpSpPr/>
            <p:nvPr/>
          </p:nvGrpSpPr>
          <p:grpSpPr>
            <a:xfrm>
              <a:off x="1650029" y="2025569"/>
              <a:ext cx="1837705" cy="2134706"/>
              <a:chOff x="1708208" y="2746987"/>
              <a:chExt cx="2114492" cy="2456226"/>
            </a:xfrm>
          </p:grpSpPr>
          <p:sp>
            <p:nvSpPr>
              <p:cNvPr id="387" name="Google Shape;387;p4"/>
              <p:cNvSpPr/>
              <p:nvPr/>
            </p:nvSpPr>
            <p:spPr>
              <a:xfrm>
                <a:off x="1708208" y="2746987"/>
                <a:ext cx="2114492" cy="2456226"/>
              </a:xfrm>
              <a:custGeom>
                <a:rect b="b" l="l" r="r" t="t"/>
                <a:pathLst>
                  <a:path extrusionOk="0" h="1150" w="990">
                    <a:moveTo>
                      <a:pt x="495" y="1150"/>
                    </a:moveTo>
                    <a:lnTo>
                      <a:pt x="0" y="903"/>
                    </a:lnTo>
                    <a:lnTo>
                      <a:pt x="0" y="247"/>
                    </a:lnTo>
                    <a:lnTo>
                      <a:pt x="495" y="0"/>
                    </a:lnTo>
                    <a:lnTo>
                      <a:pt x="990" y="247"/>
                    </a:lnTo>
                    <a:lnTo>
                      <a:pt x="990" y="903"/>
                    </a:lnTo>
                    <a:lnTo>
                      <a:pt x="495" y="1150"/>
                    </a:lnTo>
                    <a:close/>
                  </a:path>
                </a:pathLst>
              </a:custGeom>
              <a:solidFill>
                <a:srgbClr val="FBD77F"/>
              </a:solidFill>
              <a:ln cap="flat" cmpd="sng" w="76200">
                <a:solidFill>
                  <a:srgbClr val="F2F2F2"/>
                </a:solidFill>
                <a:prstDash val="solid"/>
                <a:miter lim="800000"/>
                <a:headEnd len="sm" w="sm" type="none"/>
                <a:tailEnd len="sm" w="sm" type="none"/>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88" name="Google Shape;388;p4"/>
              <p:cNvSpPr/>
              <p:nvPr/>
            </p:nvSpPr>
            <p:spPr>
              <a:xfrm>
                <a:off x="1911407" y="2983026"/>
                <a:ext cx="1708094" cy="1984148"/>
              </a:xfrm>
              <a:custGeom>
                <a:rect b="b" l="l" r="r" t="t"/>
                <a:pathLst>
                  <a:path extrusionOk="0" h="1150" w="990">
                    <a:moveTo>
                      <a:pt x="495" y="1150"/>
                    </a:moveTo>
                    <a:lnTo>
                      <a:pt x="0" y="903"/>
                    </a:lnTo>
                    <a:lnTo>
                      <a:pt x="0" y="247"/>
                    </a:lnTo>
                    <a:lnTo>
                      <a:pt x="495" y="0"/>
                    </a:lnTo>
                    <a:lnTo>
                      <a:pt x="990" y="247"/>
                    </a:lnTo>
                    <a:lnTo>
                      <a:pt x="990" y="903"/>
                    </a:lnTo>
                    <a:lnTo>
                      <a:pt x="495" y="1150"/>
                    </a:lnTo>
                    <a:close/>
                  </a:path>
                </a:pathLst>
              </a:custGeom>
              <a:solidFill>
                <a:srgbClr val="FBD77F"/>
              </a:solidFill>
              <a:ln cap="flat" cmpd="sng" w="76200">
                <a:solidFill>
                  <a:srgbClr val="262626"/>
                </a:solidFill>
                <a:prstDash val="solid"/>
                <a:miter lim="800000"/>
                <a:headEnd len="sm" w="sm" type="none"/>
                <a:tailEnd len="sm" w="sm" type="none"/>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389" name="Google Shape;389;p4"/>
            <p:cNvSpPr/>
            <p:nvPr/>
          </p:nvSpPr>
          <p:spPr>
            <a:xfrm>
              <a:off x="2205990" y="2710302"/>
              <a:ext cx="725769" cy="685594"/>
            </a:xfrm>
            <a:custGeom>
              <a:rect b="b" l="l" r="r" t="t"/>
              <a:pathLst>
                <a:path extrusionOk="0" h="605381" w="596114">
                  <a:moveTo>
                    <a:pt x="87620" y="437153"/>
                  </a:moveTo>
                  <a:lnTo>
                    <a:pt x="147471" y="437153"/>
                  </a:lnTo>
                  <a:cubicBezTo>
                    <a:pt x="145585" y="450930"/>
                    <a:pt x="148562" y="464608"/>
                    <a:pt x="155808" y="476105"/>
                  </a:cubicBezTo>
                  <a:lnTo>
                    <a:pt x="87620" y="476105"/>
                  </a:lnTo>
                  <a:cubicBezTo>
                    <a:pt x="76900" y="476105"/>
                    <a:pt x="68166" y="467383"/>
                    <a:pt x="68166" y="456679"/>
                  </a:cubicBezTo>
                  <a:cubicBezTo>
                    <a:pt x="68166" y="445875"/>
                    <a:pt x="76900" y="437153"/>
                    <a:pt x="87620" y="437153"/>
                  </a:cubicBezTo>
                  <a:close/>
                  <a:moveTo>
                    <a:pt x="241113" y="372802"/>
                  </a:moveTo>
                  <a:lnTo>
                    <a:pt x="230888" y="419692"/>
                  </a:lnTo>
                  <a:lnTo>
                    <a:pt x="277846" y="409481"/>
                  </a:lnTo>
                  <a:close/>
                  <a:moveTo>
                    <a:pt x="87625" y="339420"/>
                  </a:moveTo>
                  <a:lnTo>
                    <a:pt x="168439" y="339420"/>
                  </a:lnTo>
                  <a:lnTo>
                    <a:pt x="160000" y="378372"/>
                  </a:lnTo>
                  <a:lnTo>
                    <a:pt x="87625" y="378372"/>
                  </a:lnTo>
                  <a:cubicBezTo>
                    <a:pt x="76903" y="378372"/>
                    <a:pt x="68166" y="369650"/>
                    <a:pt x="68166" y="358946"/>
                  </a:cubicBezTo>
                  <a:cubicBezTo>
                    <a:pt x="68166" y="348142"/>
                    <a:pt x="76903" y="339420"/>
                    <a:pt x="87625" y="339420"/>
                  </a:cubicBezTo>
                  <a:close/>
                  <a:moveTo>
                    <a:pt x="87622" y="241687"/>
                  </a:moveTo>
                  <a:lnTo>
                    <a:pt x="239005" y="241687"/>
                  </a:lnTo>
                  <a:lnTo>
                    <a:pt x="199993" y="280639"/>
                  </a:lnTo>
                  <a:lnTo>
                    <a:pt x="87622" y="280639"/>
                  </a:lnTo>
                  <a:cubicBezTo>
                    <a:pt x="76902" y="280639"/>
                    <a:pt x="68166" y="271917"/>
                    <a:pt x="68166" y="261213"/>
                  </a:cubicBezTo>
                  <a:cubicBezTo>
                    <a:pt x="68166" y="250409"/>
                    <a:pt x="76902" y="241687"/>
                    <a:pt x="87622" y="241687"/>
                  </a:cubicBezTo>
                  <a:close/>
                  <a:moveTo>
                    <a:pt x="87627" y="143954"/>
                  </a:moveTo>
                  <a:lnTo>
                    <a:pt x="336949" y="143954"/>
                  </a:lnTo>
                  <a:lnTo>
                    <a:pt x="297927" y="182906"/>
                  </a:lnTo>
                  <a:lnTo>
                    <a:pt x="87627" y="182906"/>
                  </a:lnTo>
                  <a:cubicBezTo>
                    <a:pt x="76904" y="182906"/>
                    <a:pt x="68166" y="174184"/>
                    <a:pt x="68166" y="163480"/>
                  </a:cubicBezTo>
                  <a:cubicBezTo>
                    <a:pt x="68166" y="152676"/>
                    <a:pt x="76904" y="143954"/>
                    <a:pt x="87627" y="143954"/>
                  </a:cubicBezTo>
                  <a:close/>
                  <a:moveTo>
                    <a:pt x="515787" y="93955"/>
                  </a:moveTo>
                  <a:cubicBezTo>
                    <a:pt x="504643" y="93695"/>
                    <a:pt x="493425" y="97809"/>
                    <a:pt x="484936" y="106334"/>
                  </a:cubicBezTo>
                  <a:lnTo>
                    <a:pt x="257196" y="333744"/>
                  </a:lnTo>
                  <a:lnTo>
                    <a:pt x="316961" y="393422"/>
                  </a:lnTo>
                  <a:lnTo>
                    <a:pt x="544701" y="166012"/>
                  </a:lnTo>
                  <a:cubicBezTo>
                    <a:pt x="560784" y="149953"/>
                    <a:pt x="561082" y="124376"/>
                    <a:pt x="546190" y="107821"/>
                  </a:cubicBezTo>
                  <a:cubicBezTo>
                    <a:pt x="538000" y="98850"/>
                    <a:pt x="526930" y="94215"/>
                    <a:pt x="515787" y="93955"/>
                  </a:cubicBezTo>
                  <a:close/>
                  <a:moveTo>
                    <a:pt x="515178" y="54984"/>
                  </a:moveTo>
                  <a:cubicBezTo>
                    <a:pt x="536138" y="55083"/>
                    <a:pt x="557110" y="63262"/>
                    <a:pt x="573094" y="79668"/>
                  </a:cubicBezTo>
                  <a:cubicBezTo>
                    <a:pt x="603870" y="111291"/>
                    <a:pt x="603969" y="161948"/>
                    <a:pt x="572300" y="193571"/>
                  </a:cubicBezTo>
                  <a:lnTo>
                    <a:pt x="330760" y="434760"/>
                  </a:lnTo>
                  <a:cubicBezTo>
                    <a:pt x="328179" y="437337"/>
                    <a:pt x="324704" y="439221"/>
                    <a:pt x="321031" y="440014"/>
                  </a:cubicBezTo>
                  <a:lnTo>
                    <a:pt x="209543" y="464202"/>
                  </a:lnTo>
                  <a:cubicBezTo>
                    <a:pt x="203090" y="465590"/>
                    <a:pt x="196340" y="463607"/>
                    <a:pt x="191674" y="458849"/>
                  </a:cubicBezTo>
                  <a:cubicBezTo>
                    <a:pt x="186908" y="454190"/>
                    <a:pt x="185022" y="447350"/>
                    <a:pt x="186412" y="441005"/>
                  </a:cubicBezTo>
                  <a:lnTo>
                    <a:pt x="210536" y="329680"/>
                  </a:lnTo>
                  <a:cubicBezTo>
                    <a:pt x="211330" y="325913"/>
                    <a:pt x="213217" y="322542"/>
                    <a:pt x="215798" y="319965"/>
                  </a:cubicBezTo>
                  <a:cubicBezTo>
                    <a:pt x="225825" y="310051"/>
                    <a:pt x="439369" y="96719"/>
                    <a:pt x="457338" y="78776"/>
                  </a:cubicBezTo>
                  <a:cubicBezTo>
                    <a:pt x="473271" y="62865"/>
                    <a:pt x="494219" y="54885"/>
                    <a:pt x="515178" y="54984"/>
                  </a:cubicBezTo>
                  <a:close/>
                  <a:moveTo>
                    <a:pt x="42688" y="0"/>
                  </a:moveTo>
                  <a:lnTo>
                    <a:pt x="398388" y="0"/>
                  </a:lnTo>
                  <a:cubicBezTo>
                    <a:pt x="421519" y="0"/>
                    <a:pt x="440381" y="18438"/>
                    <a:pt x="441076" y="41337"/>
                  </a:cubicBezTo>
                  <a:lnTo>
                    <a:pt x="402160" y="78907"/>
                  </a:lnTo>
                  <a:lnTo>
                    <a:pt x="402160" y="42625"/>
                  </a:lnTo>
                  <a:cubicBezTo>
                    <a:pt x="402160" y="40643"/>
                    <a:pt x="400473" y="38958"/>
                    <a:pt x="398388" y="38958"/>
                  </a:cubicBezTo>
                  <a:lnTo>
                    <a:pt x="42688" y="38958"/>
                  </a:lnTo>
                  <a:cubicBezTo>
                    <a:pt x="40702" y="38958"/>
                    <a:pt x="39015" y="40643"/>
                    <a:pt x="39015" y="42625"/>
                  </a:cubicBezTo>
                  <a:lnTo>
                    <a:pt x="39015" y="562656"/>
                  </a:lnTo>
                  <a:cubicBezTo>
                    <a:pt x="39015" y="564738"/>
                    <a:pt x="40702" y="566423"/>
                    <a:pt x="42688" y="566423"/>
                  </a:cubicBezTo>
                  <a:lnTo>
                    <a:pt x="398388" y="566423"/>
                  </a:lnTo>
                  <a:cubicBezTo>
                    <a:pt x="400473" y="566423"/>
                    <a:pt x="402160" y="564738"/>
                    <a:pt x="402160" y="562656"/>
                  </a:cubicBezTo>
                  <a:lnTo>
                    <a:pt x="402160" y="418622"/>
                  </a:lnTo>
                  <a:lnTo>
                    <a:pt x="441175" y="379664"/>
                  </a:lnTo>
                  <a:lnTo>
                    <a:pt x="441175" y="562656"/>
                  </a:lnTo>
                  <a:cubicBezTo>
                    <a:pt x="441175" y="586249"/>
                    <a:pt x="422015" y="605381"/>
                    <a:pt x="398388" y="605381"/>
                  </a:cubicBezTo>
                  <a:lnTo>
                    <a:pt x="42688" y="605381"/>
                  </a:lnTo>
                  <a:cubicBezTo>
                    <a:pt x="19160" y="605381"/>
                    <a:pt x="0" y="586249"/>
                    <a:pt x="0" y="562656"/>
                  </a:cubicBezTo>
                  <a:lnTo>
                    <a:pt x="0" y="42625"/>
                  </a:lnTo>
                  <a:cubicBezTo>
                    <a:pt x="0" y="19132"/>
                    <a:pt x="19160" y="0"/>
                    <a:pt x="42688" y="0"/>
                  </a:cubicBezTo>
                  <a:close/>
                </a:path>
              </a:pathLst>
            </a:cu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1" lang="zh-CN" sz="2900">
                  <a:solidFill>
                    <a:srgbClr val="404040"/>
                  </a:solidFill>
                </a:rPr>
                <a:t>1</a:t>
              </a:r>
              <a:endParaRPr b="1" i="0" sz="2900" u="none" cap="none" strike="noStrike">
                <a:solidFill>
                  <a:srgbClr val="404040"/>
                </a:solidFill>
              </a:endParaRPr>
            </a:p>
          </p:txBody>
        </p:sp>
      </p:grpSp>
      <p:grpSp>
        <p:nvGrpSpPr>
          <p:cNvPr id="390" name="Google Shape;390;p4"/>
          <p:cNvGrpSpPr/>
          <p:nvPr/>
        </p:nvGrpSpPr>
        <p:grpSpPr>
          <a:xfrm>
            <a:off x="4744785" y="1735221"/>
            <a:ext cx="2326639" cy="2702659"/>
            <a:chOff x="4744785" y="1735221"/>
            <a:chExt cx="2326639" cy="2702659"/>
          </a:xfrm>
        </p:grpSpPr>
        <p:grpSp>
          <p:nvGrpSpPr>
            <p:cNvPr id="391" name="Google Shape;391;p4"/>
            <p:cNvGrpSpPr/>
            <p:nvPr/>
          </p:nvGrpSpPr>
          <p:grpSpPr>
            <a:xfrm>
              <a:off x="4744785" y="1735221"/>
              <a:ext cx="2326639" cy="2702659"/>
              <a:chOff x="1708208" y="2746987"/>
              <a:chExt cx="2114492" cy="2456226"/>
            </a:xfrm>
          </p:grpSpPr>
          <p:sp>
            <p:nvSpPr>
              <p:cNvPr id="392" name="Google Shape;392;p4"/>
              <p:cNvSpPr/>
              <p:nvPr/>
            </p:nvSpPr>
            <p:spPr>
              <a:xfrm>
                <a:off x="1708208" y="2746987"/>
                <a:ext cx="2114492" cy="2456226"/>
              </a:xfrm>
              <a:custGeom>
                <a:rect b="b" l="l" r="r" t="t"/>
                <a:pathLst>
                  <a:path extrusionOk="0" h="1150" w="990">
                    <a:moveTo>
                      <a:pt x="495" y="1150"/>
                    </a:moveTo>
                    <a:lnTo>
                      <a:pt x="0" y="903"/>
                    </a:lnTo>
                    <a:lnTo>
                      <a:pt x="0" y="247"/>
                    </a:lnTo>
                    <a:lnTo>
                      <a:pt x="495" y="0"/>
                    </a:lnTo>
                    <a:lnTo>
                      <a:pt x="990" y="247"/>
                    </a:lnTo>
                    <a:lnTo>
                      <a:pt x="990" y="903"/>
                    </a:lnTo>
                    <a:lnTo>
                      <a:pt x="495" y="1150"/>
                    </a:lnTo>
                    <a:close/>
                  </a:path>
                </a:pathLst>
              </a:custGeom>
              <a:solidFill>
                <a:srgbClr val="C4D7D3"/>
              </a:solidFill>
              <a:ln cap="flat" cmpd="sng" w="76200">
                <a:solidFill>
                  <a:srgbClr val="F2F2F2"/>
                </a:solidFill>
                <a:prstDash val="solid"/>
                <a:miter lim="800000"/>
                <a:headEnd len="sm" w="sm" type="none"/>
                <a:tailEnd len="sm" w="sm" type="none"/>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93" name="Google Shape;393;p4"/>
              <p:cNvSpPr/>
              <p:nvPr/>
            </p:nvSpPr>
            <p:spPr>
              <a:xfrm>
                <a:off x="1911407" y="2983026"/>
                <a:ext cx="1708094" cy="1984148"/>
              </a:xfrm>
              <a:custGeom>
                <a:rect b="b" l="l" r="r" t="t"/>
                <a:pathLst>
                  <a:path extrusionOk="0" h="1150" w="990">
                    <a:moveTo>
                      <a:pt x="495" y="1150"/>
                    </a:moveTo>
                    <a:lnTo>
                      <a:pt x="0" y="903"/>
                    </a:lnTo>
                    <a:lnTo>
                      <a:pt x="0" y="247"/>
                    </a:lnTo>
                    <a:lnTo>
                      <a:pt x="495" y="0"/>
                    </a:lnTo>
                    <a:lnTo>
                      <a:pt x="990" y="247"/>
                    </a:lnTo>
                    <a:lnTo>
                      <a:pt x="990" y="903"/>
                    </a:lnTo>
                    <a:lnTo>
                      <a:pt x="495" y="1150"/>
                    </a:lnTo>
                    <a:close/>
                  </a:path>
                </a:pathLst>
              </a:custGeom>
              <a:solidFill>
                <a:srgbClr val="C4D7D3"/>
              </a:solidFill>
              <a:ln cap="flat" cmpd="sng" w="76200">
                <a:solidFill>
                  <a:srgbClr val="262626"/>
                </a:solidFill>
                <a:prstDash val="solid"/>
                <a:miter lim="800000"/>
                <a:headEnd len="sm" w="sm" type="none"/>
                <a:tailEnd len="sm" w="sm" type="none"/>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394" name="Google Shape;394;p4"/>
            <p:cNvSpPr/>
            <p:nvPr/>
          </p:nvSpPr>
          <p:spPr>
            <a:xfrm>
              <a:off x="5683231" y="2767731"/>
              <a:ext cx="531634" cy="539899"/>
            </a:xfrm>
            <a:custGeom>
              <a:rect b="b" l="l" r="r" t="t"/>
              <a:pathLst>
                <a:path extrusionOk="0" h="605381" w="596114">
                  <a:moveTo>
                    <a:pt x="87620" y="437153"/>
                  </a:moveTo>
                  <a:lnTo>
                    <a:pt x="147471" y="437153"/>
                  </a:lnTo>
                  <a:cubicBezTo>
                    <a:pt x="145585" y="450930"/>
                    <a:pt x="148562" y="464608"/>
                    <a:pt x="155808" y="476105"/>
                  </a:cubicBezTo>
                  <a:lnTo>
                    <a:pt x="87620" y="476105"/>
                  </a:lnTo>
                  <a:cubicBezTo>
                    <a:pt x="76900" y="476105"/>
                    <a:pt x="68166" y="467383"/>
                    <a:pt x="68166" y="456679"/>
                  </a:cubicBezTo>
                  <a:cubicBezTo>
                    <a:pt x="68166" y="445875"/>
                    <a:pt x="76900" y="437153"/>
                    <a:pt x="87620" y="437153"/>
                  </a:cubicBezTo>
                  <a:close/>
                  <a:moveTo>
                    <a:pt x="241113" y="372802"/>
                  </a:moveTo>
                  <a:lnTo>
                    <a:pt x="230888" y="419692"/>
                  </a:lnTo>
                  <a:lnTo>
                    <a:pt x="277846" y="409481"/>
                  </a:lnTo>
                  <a:close/>
                  <a:moveTo>
                    <a:pt x="87625" y="339420"/>
                  </a:moveTo>
                  <a:lnTo>
                    <a:pt x="168439" y="339420"/>
                  </a:lnTo>
                  <a:lnTo>
                    <a:pt x="160000" y="378372"/>
                  </a:lnTo>
                  <a:lnTo>
                    <a:pt x="87625" y="378372"/>
                  </a:lnTo>
                  <a:cubicBezTo>
                    <a:pt x="76903" y="378372"/>
                    <a:pt x="68166" y="369650"/>
                    <a:pt x="68166" y="358946"/>
                  </a:cubicBezTo>
                  <a:cubicBezTo>
                    <a:pt x="68166" y="348142"/>
                    <a:pt x="76903" y="339420"/>
                    <a:pt x="87625" y="339420"/>
                  </a:cubicBezTo>
                  <a:close/>
                  <a:moveTo>
                    <a:pt x="87622" y="241687"/>
                  </a:moveTo>
                  <a:lnTo>
                    <a:pt x="239005" y="241687"/>
                  </a:lnTo>
                  <a:lnTo>
                    <a:pt x="199993" y="280639"/>
                  </a:lnTo>
                  <a:lnTo>
                    <a:pt x="87622" y="280639"/>
                  </a:lnTo>
                  <a:cubicBezTo>
                    <a:pt x="76902" y="280639"/>
                    <a:pt x="68166" y="271917"/>
                    <a:pt x="68166" y="261213"/>
                  </a:cubicBezTo>
                  <a:cubicBezTo>
                    <a:pt x="68166" y="250409"/>
                    <a:pt x="76902" y="241687"/>
                    <a:pt x="87622" y="241687"/>
                  </a:cubicBezTo>
                  <a:close/>
                  <a:moveTo>
                    <a:pt x="87627" y="143954"/>
                  </a:moveTo>
                  <a:lnTo>
                    <a:pt x="336949" y="143954"/>
                  </a:lnTo>
                  <a:lnTo>
                    <a:pt x="297927" y="182906"/>
                  </a:lnTo>
                  <a:lnTo>
                    <a:pt x="87627" y="182906"/>
                  </a:lnTo>
                  <a:cubicBezTo>
                    <a:pt x="76904" y="182906"/>
                    <a:pt x="68166" y="174184"/>
                    <a:pt x="68166" y="163480"/>
                  </a:cubicBezTo>
                  <a:cubicBezTo>
                    <a:pt x="68166" y="152676"/>
                    <a:pt x="76904" y="143954"/>
                    <a:pt x="87627" y="143954"/>
                  </a:cubicBezTo>
                  <a:close/>
                  <a:moveTo>
                    <a:pt x="515787" y="93955"/>
                  </a:moveTo>
                  <a:cubicBezTo>
                    <a:pt x="504643" y="93695"/>
                    <a:pt x="493425" y="97809"/>
                    <a:pt x="484936" y="106334"/>
                  </a:cubicBezTo>
                  <a:lnTo>
                    <a:pt x="257196" y="333744"/>
                  </a:lnTo>
                  <a:lnTo>
                    <a:pt x="316961" y="393422"/>
                  </a:lnTo>
                  <a:lnTo>
                    <a:pt x="544701" y="166012"/>
                  </a:lnTo>
                  <a:cubicBezTo>
                    <a:pt x="560784" y="149953"/>
                    <a:pt x="561082" y="124376"/>
                    <a:pt x="546190" y="107821"/>
                  </a:cubicBezTo>
                  <a:cubicBezTo>
                    <a:pt x="538000" y="98850"/>
                    <a:pt x="526930" y="94215"/>
                    <a:pt x="515787" y="93955"/>
                  </a:cubicBezTo>
                  <a:close/>
                  <a:moveTo>
                    <a:pt x="515178" y="54984"/>
                  </a:moveTo>
                  <a:cubicBezTo>
                    <a:pt x="536138" y="55083"/>
                    <a:pt x="557110" y="63262"/>
                    <a:pt x="573094" y="79668"/>
                  </a:cubicBezTo>
                  <a:cubicBezTo>
                    <a:pt x="603870" y="111291"/>
                    <a:pt x="603969" y="161948"/>
                    <a:pt x="572300" y="193571"/>
                  </a:cubicBezTo>
                  <a:lnTo>
                    <a:pt x="330760" y="434760"/>
                  </a:lnTo>
                  <a:cubicBezTo>
                    <a:pt x="328179" y="437337"/>
                    <a:pt x="324704" y="439221"/>
                    <a:pt x="321031" y="440014"/>
                  </a:cubicBezTo>
                  <a:lnTo>
                    <a:pt x="209543" y="464202"/>
                  </a:lnTo>
                  <a:cubicBezTo>
                    <a:pt x="203090" y="465590"/>
                    <a:pt x="196340" y="463607"/>
                    <a:pt x="191674" y="458849"/>
                  </a:cubicBezTo>
                  <a:cubicBezTo>
                    <a:pt x="186908" y="454190"/>
                    <a:pt x="185022" y="447350"/>
                    <a:pt x="186412" y="441005"/>
                  </a:cubicBezTo>
                  <a:lnTo>
                    <a:pt x="210536" y="329680"/>
                  </a:lnTo>
                  <a:cubicBezTo>
                    <a:pt x="211330" y="325913"/>
                    <a:pt x="213217" y="322542"/>
                    <a:pt x="215798" y="319965"/>
                  </a:cubicBezTo>
                  <a:cubicBezTo>
                    <a:pt x="225825" y="310051"/>
                    <a:pt x="439369" y="96719"/>
                    <a:pt x="457338" y="78776"/>
                  </a:cubicBezTo>
                  <a:cubicBezTo>
                    <a:pt x="473271" y="62865"/>
                    <a:pt x="494219" y="54885"/>
                    <a:pt x="515178" y="54984"/>
                  </a:cubicBezTo>
                  <a:close/>
                  <a:moveTo>
                    <a:pt x="42688" y="0"/>
                  </a:moveTo>
                  <a:lnTo>
                    <a:pt x="398388" y="0"/>
                  </a:lnTo>
                  <a:cubicBezTo>
                    <a:pt x="421519" y="0"/>
                    <a:pt x="440381" y="18438"/>
                    <a:pt x="441076" y="41337"/>
                  </a:cubicBezTo>
                  <a:lnTo>
                    <a:pt x="402160" y="78907"/>
                  </a:lnTo>
                  <a:lnTo>
                    <a:pt x="402160" y="42625"/>
                  </a:lnTo>
                  <a:cubicBezTo>
                    <a:pt x="402160" y="40643"/>
                    <a:pt x="400473" y="38958"/>
                    <a:pt x="398388" y="38958"/>
                  </a:cubicBezTo>
                  <a:lnTo>
                    <a:pt x="42688" y="38958"/>
                  </a:lnTo>
                  <a:cubicBezTo>
                    <a:pt x="40702" y="38958"/>
                    <a:pt x="39015" y="40643"/>
                    <a:pt x="39015" y="42625"/>
                  </a:cubicBezTo>
                  <a:lnTo>
                    <a:pt x="39015" y="562656"/>
                  </a:lnTo>
                  <a:cubicBezTo>
                    <a:pt x="39015" y="564738"/>
                    <a:pt x="40702" y="566423"/>
                    <a:pt x="42688" y="566423"/>
                  </a:cubicBezTo>
                  <a:lnTo>
                    <a:pt x="398388" y="566423"/>
                  </a:lnTo>
                  <a:cubicBezTo>
                    <a:pt x="400473" y="566423"/>
                    <a:pt x="402160" y="564738"/>
                    <a:pt x="402160" y="562656"/>
                  </a:cubicBezTo>
                  <a:lnTo>
                    <a:pt x="402160" y="418622"/>
                  </a:lnTo>
                  <a:lnTo>
                    <a:pt x="441175" y="379664"/>
                  </a:lnTo>
                  <a:lnTo>
                    <a:pt x="441175" y="562656"/>
                  </a:lnTo>
                  <a:cubicBezTo>
                    <a:pt x="441175" y="586249"/>
                    <a:pt x="422015" y="605381"/>
                    <a:pt x="398388" y="605381"/>
                  </a:cubicBezTo>
                  <a:lnTo>
                    <a:pt x="42688" y="605381"/>
                  </a:lnTo>
                  <a:cubicBezTo>
                    <a:pt x="19160" y="605381"/>
                    <a:pt x="0" y="586249"/>
                    <a:pt x="0" y="562656"/>
                  </a:cubicBezTo>
                  <a:lnTo>
                    <a:pt x="0" y="42625"/>
                  </a:lnTo>
                  <a:cubicBezTo>
                    <a:pt x="0" y="19132"/>
                    <a:pt x="19160" y="0"/>
                    <a:pt x="42688" y="0"/>
                  </a:cubicBezTo>
                  <a:close/>
                </a:path>
              </a:pathLst>
            </a:cu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1" lang="zh-CN" sz="2900">
                  <a:solidFill>
                    <a:srgbClr val="404040"/>
                  </a:solidFill>
                </a:rPr>
                <a:t>2</a:t>
              </a:r>
              <a:endParaRPr b="1" i="0" sz="2900" u="none" cap="none" strike="noStrike">
                <a:solidFill>
                  <a:srgbClr val="404040"/>
                </a:solidFill>
              </a:endParaRPr>
            </a:p>
          </p:txBody>
        </p:sp>
      </p:grpSp>
      <p:grpSp>
        <p:nvGrpSpPr>
          <p:cNvPr id="395" name="Google Shape;395;p4"/>
          <p:cNvGrpSpPr/>
          <p:nvPr/>
        </p:nvGrpSpPr>
        <p:grpSpPr>
          <a:xfrm>
            <a:off x="8527691" y="1985727"/>
            <a:ext cx="1837692" cy="2134691"/>
            <a:chOff x="8527691" y="1985727"/>
            <a:chExt cx="1837692" cy="2134691"/>
          </a:xfrm>
        </p:grpSpPr>
        <p:grpSp>
          <p:nvGrpSpPr>
            <p:cNvPr id="396" name="Google Shape;396;p4"/>
            <p:cNvGrpSpPr/>
            <p:nvPr/>
          </p:nvGrpSpPr>
          <p:grpSpPr>
            <a:xfrm>
              <a:off x="8527691" y="1985727"/>
              <a:ext cx="1837692" cy="2134691"/>
              <a:chOff x="1708208" y="2746987"/>
              <a:chExt cx="2114492" cy="2456226"/>
            </a:xfrm>
          </p:grpSpPr>
          <p:sp>
            <p:nvSpPr>
              <p:cNvPr id="397" name="Google Shape;397;p4"/>
              <p:cNvSpPr/>
              <p:nvPr/>
            </p:nvSpPr>
            <p:spPr>
              <a:xfrm>
                <a:off x="1708208" y="2746987"/>
                <a:ext cx="2114492" cy="2456226"/>
              </a:xfrm>
              <a:custGeom>
                <a:rect b="b" l="l" r="r" t="t"/>
                <a:pathLst>
                  <a:path extrusionOk="0" h="1150" w="990">
                    <a:moveTo>
                      <a:pt x="495" y="1150"/>
                    </a:moveTo>
                    <a:lnTo>
                      <a:pt x="0" y="903"/>
                    </a:lnTo>
                    <a:lnTo>
                      <a:pt x="0" y="247"/>
                    </a:lnTo>
                    <a:lnTo>
                      <a:pt x="495" y="0"/>
                    </a:lnTo>
                    <a:lnTo>
                      <a:pt x="990" y="247"/>
                    </a:lnTo>
                    <a:lnTo>
                      <a:pt x="990" y="903"/>
                    </a:lnTo>
                    <a:lnTo>
                      <a:pt x="495" y="1150"/>
                    </a:lnTo>
                    <a:close/>
                  </a:path>
                </a:pathLst>
              </a:custGeom>
              <a:solidFill>
                <a:srgbClr val="FBD77F"/>
              </a:solidFill>
              <a:ln cap="flat" cmpd="sng" w="76200">
                <a:solidFill>
                  <a:srgbClr val="F2F2F2"/>
                </a:solidFill>
                <a:prstDash val="solid"/>
                <a:miter lim="800000"/>
                <a:headEnd len="sm" w="sm" type="none"/>
                <a:tailEnd len="sm" w="sm" type="none"/>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98" name="Google Shape;398;p4"/>
              <p:cNvSpPr/>
              <p:nvPr/>
            </p:nvSpPr>
            <p:spPr>
              <a:xfrm>
                <a:off x="1911407" y="2983026"/>
                <a:ext cx="1708094" cy="1984148"/>
              </a:xfrm>
              <a:custGeom>
                <a:rect b="b" l="l" r="r" t="t"/>
                <a:pathLst>
                  <a:path extrusionOk="0" h="1150" w="990">
                    <a:moveTo>
                      <a:pt x="495" y="1150"/>
                    </a:moveTo>
                    <a:lnTo>
                      <a:pt x="0" y="903"/>
                    </a:lnTo>
                    <a:lnTo>
                      <a:pt x="0" y="247"/>
                    </a:lnTo>
                    <a:lnTo>
                      <a:pt x="495" y="0"/>
                    </a:lnTo>
                    <a:lnTo>
                      <a:pt x="990" y="247"/>
                    </a:lnTo>
                    <a:lnTo>
                      <a:pt x="990" y="903"/>
                    </a:lnTo>
                    <a:lnTo>
                      <a:pt x="495" y="1150"/>
                    </a:lnTo>
                    <a:close/>
                  </a:path>
                </a:pathLst>
              </a:custGeom>
              <a:solidFill>
                <a:srgbClr val="FBD77F"/>
              </a:solidFill>
              <a:ln cap="flat" cmpd="sng" w="76200">
                <a:solidFill>
                  <a:srgbClr val="262626"/>
                </a:solidFill>
                <a:prstDash val="solid"/>
                <a:miter lim="800000"/>
                <a:headEnd len="sm" w="sm" type="none"/>
                <a:tailEnd len="sm" w="sm" type="none"/>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399" name="Google Shape;399;p4"/>
            <p:cNvSpPr/>
            <p:nvPr/>
          </p:nvSpPr>
          <p:spPr>
            <a:xfrm>
              <a:off x="9193162" y="2747185"/>
              <a:ext cx="531634" cy="539899"/>
            </a:xfrm>
            <a:custGeom>
              <a:rect b="b" l="l" r="r" t="t"/>
              <a:pathLst>
                <a:path extrusionOk="0" h="605381" w="596114">
                  <a:moveTo>
                    <a:pt x="87620" y="437153"/>
                  </a:moveTo>
                  <a:lnTo>
                    <a:pt x="147471" y="437153"/>
                  </a:lnTo>
                  <a:cubicBezTo>
                    <a:pt x="145585" y="450930"/>
                    <a:pt x="148562" y="464608"/>
                    <a:pt x="155808" y="476105"/>
                  </a:cubicBezTo>
                  <a:lnTo>
                    <a:pt x="87620" y="476105"/>
                  </a:lnTo>
                  <a:cubicBezTo>
                    <a:pt x="76900" y="476105"/>
                    <a:pt x="68166" y="467383"/>
                    <a:pt x="68166" y="456679"/>
                  </a:cubicBezTo>
                  <a:cubicBezTo>
                    <a:pt x="68166" y="445875"/>
                    <a:pt x="76900" y="437153"/>
                    <a:pt x="87620" y="437153"/>
                  </a:cubicBezTo>
                  <a:close/>
                  <a:moveTo>
                    <a:pt x="241113" y="372802"/>
                  </a:moveTo>
                  <a:lnTo>
                    <a:pt x="230888" y="419692"/>
                  </a:lnTo>
                  <a:lnTo>
                    <a:pt x="277846" y="409481"/>
                  </a:lnTo>
                  <a:close/>
                  <a:moveTo>
                    <a:pt x="87625" y="339420"/>
                  </a:moveTo>
                  <a:lnTo>
                    <a:pt x="168439" y="339420"/>
                  </a:lnTo>
                  <a:lnTo>
                    <a:pt x="160000" y="378372"/>
                  </a:lnTo>
                  <a:lnTo>
                    <a:pt x="87625" y="378372"/>
                  </a:lnTo>
                  <a:cubicBezTo>
                    <a:pt x="76903" y="378372"/>
                    <a:pt x="68166" y="369650"/>
                    <a:pt x="68166" y="358946"/>
                  </a:cubicBezTo>
                  <a:cubicBezTo>
                    <a:pt x="68166" y="348142"/>
                    <a:pt x="76903" y="339420"/>
                    <a:pt x="87625" y="339420"/>
                  </a:cubicBezTo>
                  <a:close/>
                  <a:moveTo>
                    <a:pt x="87622" y="241687"/>
                  </a:moveTo>
                  <a:lnTo>
                    <a:pt x="239005" y="241687"/>
                  </a:lnTo>
                  <a:lnTo>
                    <a:pt x="199993" y="280639"/>
                  </a:lnTo>
                  <a:lnTo>
                    <a:pt x="87622" y="280639"/>
                  </a:lnTo>
                  <a:cubicBezTo>
                    <a:pt x="76902" y="280639"/>
                    <a:pt x="68166" y="271917"/>
                    <a:pt x="68166" y="261213"/>
                  </a:cubicBezTo>
                  <a:cubicBezTo>
                    <a:pt x="68166" y="250409"/>
                    <a:pt x="76902" y="241687"/>
                    <a:pt x="87622" y="241687"/>
                  </a:cubicBezTo>
                  <a:close/>
                  <a:moveTo>
                    <a:pt x="87627" y="143954"/>
                  </a:moveTo>
                  <a:lnTo>
                    <a:pt x="336949" y="143954"/>
                  </a:lnTo>
                  <a:lnTo>
                    <a:pt x="297927" y="182906"/>
                  </a:lnTo>
                  <a:lnTo>
                    <a:pt x="87627" y="182906"/>
                  </a:lnTo>
                  <a:cubicBezTo>
                    <a:pt x="76904" y="182906"/>
                    <a:pt x="68166" y="174184"/>
                    <a:pt x="68166" y="163480"/>
                  </a:cubicBezTo>
                  <a:cubicBezTo>
                    <a:pt x="68166" y="152676"/>
                    <a:pt x="76904" y="143954"/>
                    <a:pt x="87627" y="143954"/>
                  </a:cubicBezTo>
                  <a:close/>
                  <a:moveTo>
                    <a:pt x="515787" y="93955"/>
                  </a:moveTo>
                  <a:cubicBezTo>
                    <a:pt x="504643" y="93695"/>
                    <a:pt x="493425" y="97809"/>
                    <a:pt x="484936" y="106334"/>
                  </a:cubicBezTo>
                  <a:lnTo>
                    <a:pt x="257196" y="333744"/>
                  </a:lnTo>
                  <a:lnTo>
                    <a:pt x="316961" y="393422"/>
                  </a:lnTo>
                  <a:lnTo>
                    <a:pt x="544701" y="166012"/>
                  </a:lnTo>
                  <a:cubicBezTo>
                    <a:pt x="560784" y="149953"/>
                    <a:pt x="561082" y="124376"/>
                    <a:pt x="546190" y="107821"/>
                  </a:cubicBezTo>
                  <a:cubicBezTo>
                    <a:pt x="538000" y="98850"/>
                    <a:pt x="526930" y="94215"/>
                    <a:pt x="515787" y="93955"/>
                  </a:cubicBezTo>
                  <a:close/>
                  <a:moveTo>
                    <a:pt x="515178" y="54984"/>
                  </a:moveTo>
                  <a:cubicBezTo>
                    <a:pt x="536138" y="55083"/>
                    <a:pt x="557110" y="63262"/>
                    <a:pt x="573094" y="79668"/>
                  </a:cubicBezTo>
                  <a:cubicBezTo>
                    <a:pt x="603870" y="111291"/>
                    <a:pt x="603969" y="161948"/>
                    <a:pt x="572300" y="193571"/>
                  </a:cubicBezTo>
                  <a:lnTo>
                    <a:pt x="330760" y="434760"/>
                  </a:lnTo>
                  <a:cubicBezTo>
                    <a:pt x="328179" y="437337"/>
                    <a:pt x="324704" y="439221"/>
                    <a:pt x="321031" y="440014"/>
                  </a:cubicBezTo>
                  <a:lnTo>
                    <a:pt x="209543" y="464202"/>
                  </a:lnTo>
                  <a:cubicBezTo>
                    <a:pt x="203090" y="465590"/>
                    <a:pt x="196340" y="463607"/>
                    <a:pt x="191674" y="458849"/>
                  </a:cubicBezTo>
                  <a:cubicBezTo>
                    <a:pt x="186908" y="454190"/>
                    <a:pt x="185022" y="447350"/>
                    <a:pt x="186412" y="441005"/>
                  </a:cubicBezTo>
                  <a:lnTo>
                    <a:pt x="210536" y="329680"/>
                  </a:lnTo>
                  <a:cubicBezTo>
                    <a:pt x="211330" y="325913"/>
                    <a:pt x="213217" y="322542"/>
                    <a:pt x="215798" y="319965"/>
                  </a:cubicBezTo>
                  <a:cubicBezTo>
                    <a:pt x="225825" y="310051"/>
                    <a:pt x="439369" y="96719"/>
                    <a:pt x="457338" y="78776"/>
                  </a:cubicBezTo>
                  <a:cubicBezTo>
                    <a:pt x="473271" y="62865"/>
                    <a:pt x="494219" y="54885"/>
                    <a:pt x="515178" y="54984"/>
                  </a:cubicBezTo>
                  <a:close/>
                  <a:moveTo>
                    <a:pt x="42688" y="0"/>
                  </a:moveTo>
                  <a:lnTo>
                    <a:pt x="398388" y="0"/>
                  </a:lnTo>
                  <a:cubicBezTo>
                    <a:pt x="421519" y="0"/>
                    <a:pt x="440381" y="18438"/>
                    <a:pt x="441076" y="41337"/>
                  </a:cubicBezTo>
                  <a:lnTo>
                    <a:pt x="402160" y="78907"/>
                  </a:lnTo>
                  <a:lnTo>
                    <a:pt x="402160" y="42625"/>
                  </a:lnTo>
                  <a:cubicBezTo>
                    <a:pt x="402160" y="40643"/>
                    <a:pt x="400473" y="38958"/>
                    <a:pt x="398388" y="38958"/>
                  </a:cubicBezTo>
                  <a:lnTo>
                    <a:pt x="42688" y="38958"/>
                  </a:lnTo>
                  <a:cubicBezTo>
                    <a:pt x="40702" y="38958"/>
                    <a:pt x="39015" y="40643"/>
                    <a:pt x="39015" y="42625"/>
                  </a:cubicBezTo>
                  <a:lnTo>
                    <a:pt x="39015" y="562656"/>
                  </a:lnTo>
                  <a:cubicBezTo>
                    <a:pt x="39015" y="564738"/>
                    <a:pt x="40702" y="566423"/>
                    <a:pt x="42688" y="566423"/>
                  </a:cubicBezTo>
                  <a:lnTo>
                    <a:pt x="398388" y="566423"/>
                  </a:lnTo>
                  <a:cubicBezTo>
                    <a:pt x="400473" y="566423"/>
                    <a:pt x="402160" y="564738"/>
                    <a:pt x="402160" y="562656"/>
                  </a:cubicBezTo>
                  <a:lnTo>
                    <a:pt x="402160" y="418622"/>
                  </a:lnTo>
                  <a:lnTo>
                    <a:pt x="441175" y="379664"/>
                  </a:lnTo>
                  <a:lnTo>
                    <a:pt x="441175" y="562656"/>
                  </a:lnTo>
                  <a:cubicBezTo>
                    <a:pt x="441175" y="586249"/>
                    <a:pt x="422015" y="605381"/>
                    <a:pt x="398388" y="605381"/>
                  </a:cubicBezTo>
                  <a:lnTo>
                    <a:pt x="42688" y="605381"/>
                  </a:lnTo>
                  <a:cubicBezTo>
                    <a:pt x="19160" y="605381"/>
                    <a:pt x="0" y="586249"/>
                    <a:pt x="0" y="562656"/>
                  </a:cubicBezTo>
                  <a:lnTo>
                    <a:pt x="0" y="42625"/>
                  </a:lnTo>
                  <a:cubicBezTo>
                    <a:pt x="0" y="19132"/>
                    <a:pt x="19160" y="0"/>
                    <a:pt x="42688" y="0"/>
                  </a:cubicBezTo>
                  <a:close/>
                </a:path>
              </a:pathLst>
            </a:cu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1" lang="zh-CN" sz="2900">
                  <a:solidFill>
                    <a:srgbClr val="404040"/>
                  </a:solidFill>
                </a:rPr>
                <a:t>3</a:t>
              </a:r>
              <a:endParaRPr b="1" i="0" sz="2900" u="none" cap="none" strike="noStrike">
                <a:solidFill>
                  <a:srgbClr val="404040"/>
                </a:solidFill>
              </a:endParaRPr>
            </a:p>
          </p:txBody>
        </p:sp>
      </p:grpSp>
      <p:sp>
        <p:nvSpPr>
          <p:cNvPr id="400" name="Google Shape;400;p4"/>
          <p:cNvSpPr/>
          <p:nvPr/>
        </p:nvSpPr>
        <p:spPr>
          <a:xfrm>
            <a:off x="460850" y="349100"/>
            <a:ext cx="4671600" cy="1431600"/>
          </a:xfrm>
          <a:prstGeom prst="rect">
            <a:avLst/>
          </a:prstGeom>
          <a:noFill/>
          <a:ln>
            <a:noFill/>
          </a:ln>
        </p:spPr>
        <p:txBody>
          <a:bodyPr anchorCtr="0" anchor="b" bIns="45700" lIns="91425" spcFirstLastPara="1" rIns="91425" wrap="square" tIns="45700">
            <a:noAutofit/>
          </a:bodyPr>
          <a:lstStyle/>
          <a:p>
            <a:pPr indent="0" lvl="0" marL="0" marR="0" rtl="0" algn="ctr">
              <a:lnSpc>
                <a:spcPct val="142857"/>
              </a:lnSpc>
              <a:spcBef>
                <a:spcPts val="0"/>
              </a:spcBef>
              <a:spcAft>
                <a:spcPts val="0"/>
              </a:spcAft>
              <a:buClr>
                <a:schemeClr val="dk1"/>
              </a:buClr>
              <a:buSzPts val="2200"/>
              <a:buFont typeface="Arial"/>
              <a:buNone/>
            </a:pPr>
            <a:r>
              <a:rPr b="1" i="1" lang="zh-CN" sz="2200" u="none" cap="none" strike="noStrike">
                <a:solidFill>
                  <a:srgbClr val="333333"/>
                </a:solidFill>
                <a:latin typeface="Arial"/>
                <a:ea typeface="Arial"/>
                <a:cs typeface="Arial"/>
                <a:sym typeface="Arial"/>
              </a:rPr>
              <a:t>Box-Jenkins Methodology</a:t>
            </a:r>
            <a:endParaRPr b="0" i="0" sz="1400" u="none" cap="none" strike="noStrike">
              <a:solidFill>
                <a:srgbClr val="000000"/>
              </a:solidFill>
              <a:latin typeface="Arial"/>
              <a:ea typeface="Arial"/>
              <a:cs typeface="Arial"/>
              <a:sym typeface="Arial"/>
            </a:endParaRPr>
          </a:p>
          <a:p>
            <a:pPr indent="0" lvl="0" marL="0" marR="0" rtl="0" algn="l">
              <a:lnSpc>
                <a:spcPct val="187500"/>
              </a:lnSpc>
              <a:spcBef>
                <a:spcPts val="0"/>
              </a:spcBef>
              <a:spcAft>
                <a:spcPts val="0"/>
              </a:spcAft>
              <a:buClr>
                <a:srgbClr val="000000"/>
              </a:buClr>
              <a:buSzPts val="3200"/>
              <a:buFont typeface="Arial"/>
              <a:buNone/>
            </a:pPr>
            <a:r>
              <a:t/>
            </a:r>
            <a:endParaRPr b="0" i="0" sz="3200" u="none" cap="none" strike="noStrike">
              <a:solidFill>
                <a:srgbClr val="262626"/>
              </a:solidFill>
              <a:latin typeface="Arial"/>
              <a:ea typeface="Arial"/>
              <a:cs typeface="Arial"/>
              <a:sym typeface="Arial"/>
            </a:endParaRPr>
          </a:p>
        </p:txBody>
      </p:sp>
      <p:grpSp>
        <p:nvGrpSpPr>
          <p:cNvPr id="401" name="Google Shape;401;p4"/>
          <p:cNvGrpSpPr/>
          <p:nvPr/>
        </p:nvGrpSpPr>
        <p:grpSpPr>
          <a:xfrm>
            <a:off x="264880" y="205291"/>
            <a:ext cx="618213" cy="684846"/>
            <a:chOff x="854419" y="2169592"/>
            <a:chExt cx="1823100" cy="2019600"/>
          </a:xfrm>
        </p:grpSpPr>
        <p:sp>
          <p:nvSpPr>
            <p:cNvPr id="402" name="Google Shape;402;p4"/>
            <p:cNvSpPr/>
            <p:nvPr/>
          </p:nvSpPr>
          <p:spPr>
            <a:xfrm>
              <a:off x="1016198" y="2169592"/>
              <a:ext cx="1536300" cy="20196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03</a:t>
              </a:r>
              <a:endParaRPr b="0" i="0" sz="2400" u="none" cap="none" strike="noStrike">
                <a:solidFill>
                  <a:srgbClr val="262626"/>
                </a:solidFill>
                <a:latin typeface="Arial"/>
                <a:ea typeface="Arial"/>
                <a:cs typeface="Arial"/>
                <a:sym typeface="Arial"/>
              </a:endParaRPr>
            </a:p>
          </p:txBody>
        </p:sp>
        <p:sp>
          <p:nvSpPr>
            <p:cNvPr id="403" name="Google Shape;403;p4"/>
            <p:cNvSpPr/>
            <p:nvPr/>
          </p:nvSpPr>
          <p:spPr>
            <a:xfrm>
              <a:off x="854419" y="2372660"/>
              <a:ext cx="1823100" cy="15990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sp>
        <p:nvSpPr>
          <p:cNvPr id="404" name="Google Shape;404;p4"/>
          <p:cNvSpPr txBox="1"/>
          <p:nvPr/>
        </p:nvSpPr>
        <p:spPr>
          <a:xfrm>
            <a:off x="1222925" y="4702650"/>
            <a:ext cx="2691900" cy="6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3200"/>
              <a:t>Identification</a:t>
            </a:r>
            <a:endParaRPr sz="3200"/>
          </a:p>
        </p:txBody>
      </p:sp>
      <p:sp>
        <p:nvSpPr>
          <p:cNvPr id="405" name="Google Shape;405;p4"/>
          <p:cNvSpPr txBox="1"/>
          <p:nvPr/>
        </p:nvSpPr>
        <p:spPr>
          <a:xfrm>
            <a:off x="4522613" y="4702650"/>
            <a:ext cx="2770800" cy="130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sz="3200"/>
              <a:t>E</a:t>
            </a:r>
            <a:r>
              <a:rPr lang="zh-CN" sz="3200"/>
              <a:t>stimation </a:t>
            </a:r>
            <a:endParaRPr sz="3200"/>
          </a:p>
          <a:p>
            <a:pPr indent="0" lvl="0" marL="0" rtl="0" algn="ctr">
              <a:spcBef>
                <a:spcPts val="0"/>
              </a:spcBef>
              <a:spcAft>
                <a:spcPts val="0"/>
              </a:spcAft>
              <a:buNone/>
            </a:pPr>
            <a:r>
              <a:rPr lang="zh-CN" sz="3200"/>
              <a:t>&amp;</a:t>
            </a:r>
            <a:endParaRPr sz="3200"/>
          </a:p>
          <a:p>
            <a:pPr indent="0" lvl="0" marL="0" rtl="0" algn="ctr">
              <a:spcBef>
                <a:spcPts val="0"/>
              </a:spcBef>
              <a:spcAft>
                <a:spcPts val="0"/>
              </a:spcAft>
              <a:buNone/>
            </a:pPr>
            <a:r>
              <a:rPr lang="zh-CN" sz="3200"/>
              <a:t>Selection</a:t>
            </a:r>
            <a:endParaRPr sz="3200"/>
          </a:p>
        </p:txBody>
      </p:sp>
      <p:sp>
        <p:nvSpPr>
          <p:cNvPr id="406" name="Google Shape;406;p4"/>
          <p:cNvSpPr txBox="1"/>
          <p:nvPr/>
        </p:nvSpPr>
        <p:spPr>
          <a:xfrm>
            <a:off x="8417400" y="4702650"/>
            <a:ext cx="2058300" cy="6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3200"/>
              <a:t>C</a:t>
            </a:r>
            <a:r>
              <a:rPr lang="zh-CN" sz="3200"/>
              <a:t>hecking</a:t>
            </a:r>
            <a:endParaRPr sz="3200"/>
          </a:p>
        </p:txBody>
      </p:sp>
    </p:spTree>
  </p:cSld>
  <p:clrMapOvr>
    <a:masterClrMapping/>
  </p:clrMapOvr>
  <mc:AlternateContent>
    <mc:Choice Requires="p14">
      <p:transition spd="slow" p14:dur="175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750"/>
                                        <p:tgtEl>
                                          <p:spTgt spid="381"/>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390"/>
                                        </p:tgtEl>
                                        <p:attrNameLst>
                                          <p:attrName>style.visibility</p:attrName>
                                        </p:attrNameLst>
                                      </p:cBhvr>
                                      <p:to>
                                        <p:strVal val="visible"/>
                                      </p:to>
                                    </p:set>
                                    <p:anim calcmode="lin" valueType="num">
                                      <p:cBhvr additive="base">
                                        <p:cTn dur="750"/>
                                        <p:tgtEl>
                                          <p:spTgt spid="390"/>
                                        </p:tgtEl>
                                        <p:attrNameLst>
                                          <p:attrName>ppt_w</p:attrName>
                                        </p:attrNameLst>
                                      </p:cBhvr>
                                      <p:tavLst>
                                        <p:tav fmla="" tm="0">
                                          <p:val>
                                            <p:strVal val="0"/>
                                          </p:val>
                                        </p:tav>
                                        <p:tav fmla="" tm="100000">
                                          <p:val>
                                            <p:strVal val="#ppt_w"/>
                                          </p:val>
                                        </p:tav>
                                      </p:tavLst>
                                    </p:anim>
                                    <p:anim calcmode="lin" valueType="num">
                                      <p:cBhvr additive="base">
                                        <p:cTn dur="750"/>
                                        <p:tgtEl>
                                          <p:spTgt spid="390"/>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750"/>
                                        <p:tgtEl>
                                          <p:spTgt spid="385"/>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750"/>
                                        <p:tgtEl>
                                          <p:spTgt spid="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g9d4979438e_0_168"/>
          <p:cNvPicPr preferRelativeResize="0"/>
          <p:nvPr/>
        </p:nvPicPr>
        <p:blipFill rotWithShape="1">
          <a:blip r:embed="rId3">
            <a:alphaModFix/>
          </a:blip>
          <a:srcRect b="0" l="0" r="0" t="0"/>
          <a:stretch/>
        </p:blipFill>
        <p:spPr>
          <a:xfrm>
            <a:off x="-11861" y="-10298"/>
            <a:ext cx="12215712" cy="6878599"/>
          </a:xfrm>
          <a:prstGeom prst="rect">
            <a:avLst/>
          </a:prstGeom>
          <a:noFill/>
          <a:ln>
            <a:noFill/>
          </a:ln>
        </p:spPr>
      </p:pic>
      <p:sp>
        <p:nvSpPr>
          <p:cNvPr id="413" name="Google Shape;413;g9d4979438e_0_168"/>
          <p:cNvSpPr/>
          <p:nvPr/>
        </p:nvSpPr>
        <p:spPr>
          <a:xfrm>
            <a:off x="997650" y="223500"/>
            <a:ext cx="7378500" cy="835500"/>
          </a:xfrm>
          <a:prstGeom prst="rect">
            <a:avLst/>
          </a:prstGeom>
          <a:noFill/>
          <a:ln>
            <a:noFill/>
          </a:ln>
        </p:spPr>
        <p:txBody>
          <a:bodyPr anchorCtr="0" anchor="b" bIns="45700" lIns="91425" spcFirstLastPara="1" rIns="91425" wrap="square" tIns="45700">
            <a:noAutofit/>
          </a:bodyPr>
          <a:lstStyle/>
          <a:p>
            <a:pPr indent="0" lvl="0" marL="0" rtl="0" algn="l">
              <a:lnSpc>
                <a:spcPct val="142857"/>
              </a:lnSpc>
              <a:spcBef>
                <a:spcPts val="0"/>
              </a:spcBef>
              <a:spcAft>
                <a:spcPts val="0"/>
              </a:spcAft>
              <a:buClr>
                <a:schemeClr val="dk1"/>
              </a:buClr>
              <a:buSzPts val="2200"/>
              <a:buFont typeface="Arial"/>
              <a:buNone/>
            </a:pPr>
            <a:r>
              <a:rPr b="1" i="1" lang="zh-CN" sz="2200">
                <a:solidFill>
                  <a:srgbClr val="333333"/>
                </a:solidFill>
              </a:rPr>
              <a:t>Box-Jenkins Methodology - Identification</a:t>
            </a:r>
            <a:endParaRPr b="0" i="0" sz="3200" u="none" cap="none" strike="noStrike">
              <a:solidFill>
                <a:srgbClr val="262626"/>
              </a:solidFill>
              <a:latin typeface="Arial"/>
              <a:ea typeface="Arial"/>
              <a:cs typeface="Arial"/>
              <a:sym typeface="Arial"/>
            </a:endParaRPr>
          </a:p>
        </p:txBody>
      </p:sp>
      <p:sp>
        <p:nvSpPr>
          <p:cNvPr id="414" name="Google Shape;414;g9d4979438e_0_168"/>
          <p:cNvSpPr/>
          <p:nvPr/>
        </p:nvSpPr>
        <p:spPr>
          <a:xfrm flipH="1" rot="-5400000">
            <a:off x="522500" y="1472550"/>
            <a:ext cx="5367600" cy="48609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g9d4979438e_0_168"/>
          <p:cNvSpPr txBox="1"/>
          <p:nvPr/>
        </p:nvSpPr>
        <p:spPr>
          <a:xfrm>
            <a:off x="774050" y="1356450"/>
            <a:ext cx="4579500" cy="491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zh-CN" sz="2000" u="sng"/>
              <a:t>First Trial : </a:t>
            </a:r>
            <a:endParaRPr b="1" sz="2000" u="sng"/>
          </a:p>
          <a:p>
            <a:pPr indent="0" lvl="0" marL="0" marR="0" rtl="0" algn="l">
              <a:lnSpc>
                <a:spcPct val="100000"/>
              </a:lnSpc>
              <a:spcBef>
                <a:spcPts val="0"/>
              </a:spcBef>
              <a:spcAft>
                <a:spcPts val="0"/>
              </a:spcAft>
              <a:buClr>
                <a:srgbClr val="000000"/>
              </a:buClr>
              <a:buSzPts val="1400"/>
              <a:buFont typeface="Arial"/>
              <a:buNone/>
            </a:pPr>
            <a:r>
              <a:rPr lang="zh-CN" sz="2000"/>
              <a:t>ACF:</a:t>
            </a:r>
            <a:endParaRPr sz="2000"/>
          </a:p>
          <a:p>
            <a:pPr indent="0" lvl="0" marL="0" marR="0" rtl="0" algn="l">
              <a:lnSpc>
                <a:spcPct val="100000"/>
              </a:lnSpc>
              <a:spcBef>
                <a:spcPts val="0"/>
              </a:spcBef>
              <a:spcAft>
                <a:spcPts val="0"/>
              </a:spcAft>
              <a:buClr>
                <a:srgbClr val="000000"/>
              </a:buClr>
              <a:buSzPts val="1400"/>
              <a:buFont typeface="Arial"/>
              <a:buNone/>
            </a:pPr>
            <a:r>
              <a:rPr lang="zh-CN" sz="2000"/>
              <a:t>Lag 1, Lag11 and Lag 12 are significantly away from 0</a:t>
            </a:r>
            <a:endParaRPr sz="2000"/>
          </a:p>
          <a:p>
            <a:pPr indent="0" lvl="0" marL="0" marR="0" rtl="0" algn="l">
              <a:lnSpc>
                <a:spcPct val="100000"/>
              </a:lnSpc>
              <a:spcBef>
                <a:spcPts val="0"/>
              </a:spcBef>
              <a:spcAft>
                <a:spcPts val="0"/>
              </a:spcAft>
              <a:buClr>
                <a:srgbClr val="000000"/>
              </a:buClr>
              <a:buSzPts val="1400"/>
              <a:buFont typeface="Arial"/>
              <a:buNone/>
            </a:pPr>
            <a:r>
              <a:rPr lang="zh-CN" sz="2000"/>
              <a:t>→ q =1 , Q = 1 (m = 12)</a:t>
            </a:r>
            <a:endParaRPr sz="2000"/>
          </a:p>
          <a:p>
            <a:pPr indent="0" lvl="0" marL="0" marR="0" rtl="0" algn="l">
              <a:lnSpc>
                <a:spcPct val="100000"/>
              </a:lnSpc>
              <a:spcBef>
                <a:spcPts val="0"/>
              </a:spcBef>
              <a:spcAft>
                <a:spcPts val="0"/>
              </a:spcAft>
              <a:buClr>
                <a:srgbClr val="000000"/>
              </a:buClr>
              <a:buSzPts val="1400"/>
              <a:buFont typeface="Arial"/>
              <a:buNone/>
            </a:pPr>
            <a:r>
              <a:t/>
            </a:r>
            <a:endParaRPr sz="2000"/>
          </a:p>
          <a:p>
            <a:pPr indent="0" lvl="0" marL="0" marR="0" rtl="0" algn="l">
              <a:lnSpc>
                <a:spcPct val="100000"/>
              </a:lnSpc>
              <a:spcBef>
                <a:spcPts val="0"/>
              </a:spcBef>
              <a:spcAft>
                <a:spcPts val="0"/>
              </a:spcAft>
              <a:buClr>
                <a:srgbClr val="000000"/>
              </a:buClr>
              <a:buSzPts val="1400"/>
              <a:buFont typeface="Arial"/>
              <a:buNone/>
            </a:pPr>
            <a:r>
              <a:rPr lang="zh-CN" sz="2000"/>
              <a:t>PACF:</a:t>
            </a:r>
            <a:endParaRPr sz="2000"/>
          </a:p>
          <a:p>
            <a:pPr indent="0" lvl="0" marL="0" marR="0" rtl="0" algn="l">
              <a:lnSpc>
                <a:spcPct val="100000"/>
              </a:lnSpc>
              <a:spcBef>
                <a:spcPts val="0"/>
              </a:spcBef>
              <a:spcAft>
                <a:spcPts val="0"/>
              </a:spcAft>
              <a:buClr>
                <a:srgbClr val="000000"/>
              </a:buClr>
              <a:buSzPts val="1400"/>
              <a:buFont typeface="Arial"/>
              <a:buNone/>
            </a:pPr>
            <a:r>
              <a:rPr lang="zh-CN" sz="2000"/>
              <a:t>Lag 1, Lag11, Lag 12 and Lag 13 are significantly differenct from 0</a:t>
            </a:r>
            <a:endParaRPr sz="2000"/>
          </a:p>
          <a:p>
            <a:pPr indent="0" lvl="0" marL="0" marR="0" rtl="0" algn="l">
              <a:lnSpc>
                <a:spcPct val="100000"/>
              </a:lnSpc>
              <a:spcBef>
                <a:spcPts val="0"/>
              </a:spcBef>
              <a:spcAft>
                <a:spcPts val="0"/>
              </a:spcAft>
              <a:buClr>
                <a:srgbClr val="000000"/>
              </a:buClr>
              <a:buSzPts val="1400"/>
              <a:buFont typeface="Arial"/>
              <a:buNone/>
            </a:pPr>
            <a:r>
              <a:rPr lang="zh-CN" sz="2000"/>
              <a:t>→ p =1 ,P = 1 (m = 12) </a:t>
            </a:r>
            <a:endParaRPr sz="2000"/>
          </a:p>
          <a:p>
            <a:pPr indent="0" lvl="0" marL="0" marR="0" rtl="0" algn="l">
              <a:lnSpc>
                <a:spcPct val="100000"/>
              </a:lnSpc>
              <a:spcBef>
                <a:spcPts val="0"/>
              </a:spcBef>
              <a:spcAft>
                <a:spcPts val="0"/>
              </a:spcAft>
              <a:buClr>
                <a:srgbClr val="000000"/>
              </a:buClr>
              <a:buSzPts val="1400"/>
              <a:buFont typeface="Arial"/>
              <a:buNone/>
            </a:pPr>
            <a:r>
              <a:t/>
            </a:r>
            <a:endParaRPr sz="2000"/>
          </a:p>
          <a:p>
            <a:pPr indent="0" lvl="0" marL="0" marR="0" rtl="0" algn="l">
              <a:lnSpc>
                <a:spcPct val="100000"/>
              </a:lnSpc>
              <a:spcBef>
                <a:spcPts val="0"/>
              </a:spcBef>
              <a:spcAft>
                <a:spcPts val="0"/>
              </a:spcAft>
              <a:buClr>
                <a:srgbClr val="000000"/>
              </a:buClr>
              <a:buSzPts val="1400"/>
              <a:buFont typeface="Arial"/>
              <a:buNone/>
            </a:pPr>
            <a:r>
              <a:rPr lang="zh-CN" sz="2000"/>
              <a:t>We have taken differentiation at Lag 1 and Lag 12</a:t>
            </a:r>
            <a:endParaRPr sz="2000"/>
          </a:p>
          <a:p>
            <a:pPr indent="0" lvl="0" marL="0" marR="0" rtl="0" algn="l">
              <a:lnSpc>
                <a:spcPct val="100000"/>
              </a:lnSpc>
              <a:spcBef>
                <a:spcPts val="0"/>
              </a:spcBef>
              <a:spcAft>
                <a:spcPts val="0"/>
              </a:spcAft>
              <a:buClr>
                <a:srgbClr val="000000"/>
              </a:buClr>
              <a:buSzPts val="1400"/>
              <a:buFont typeface="Arial"/>
              <a:buNone/>
            </a:pPr>
            <a:r>
              <a:rPr lang="zh-CN" sz="2000"/>
              <a:t>→ d = 1 , D = 1 (m =12)</a:t>
            </a:r>
            <a:endParaRPr sz="2000"/>
          </a:p>
          <a:p>
            <a:pPr indent="0" lvl="0" marL="0" marR="0" rtl="0" algn="l">
              <a:lnSpc>
                <a:spcPct val="100000"/>
              </a:lnSpc>
              <a:spcBef>
                <a:spcPts val="0"/>
              </a:spcBef>
              <a:spcAft>
                <a:spcPts val="0"/>
              </a:spcAft>
              <a:buClr>
                <a:srgbClr val="000000"/>
              </a:buClr>
              <a:buSzPts val="1400"/>
              <a:buFont typeface="Arial"/>
              <a:buNone/>
            </a:pPr>
            <a:r>
              <a:t/>
            </a:r>
            <a:endParaRPr sz="2000"/>
          </a:p>
          <a:p>
            <a:pPr indent="0" lvl="0" marL="0" marR="0" rtl="0" algn="l">
              <a:lnSpc>
                <a:spcPct val="100000"/>
              </a:lnSpc>
              <a:spcBef>
                <a:spcPts val="0"/>
              </a:spcBef>
              <a:spcAft>
                <a:spcPts val="0"/>
              </a:spcAft>
              <a:buClr>
                <a:srgbClr val="000000"/>
              </a:buClr>
              <a:buSzPts val="1400"/>
              <a:buFont typeface="Arial"/>
              <a:buNone/>
            </a:pPr>
            <a:r>
              <a:rPr b="1" lang="zh-CN" sz="2000"/>
              <a:t>First Trial → ARIMA (1,1,1)(1,1,1)[12]</a:t>
            </a:r>
            <a:endParaRPr b="1" sz="2000"/>
          </a:p>
        </p:txBody>
      </p:sp>
      <p:grpSp>
        <p:nvGrpSpPr>
          <p:cNvPr id="416" name="Google Shape;416;g9d4979438e_0_168"/>
          <p:cNvGrpSpPr/>
          <p:nvPr/>
        </p:nvGrpSpPr>
        <p:grpSpPr>
          <a:xfrm>
            <a:off x="264880" y="205291"/>
            <a:ext cx="618213" cy="684846"/>
            <a:chOff x="854419" y="2169592"/>
            <a:chExt cx="1823100" cy="2019600"/>
          </a:xfrm>
        </p:grpSpPr>
        <p:sp>
          <p:nvSpPr>
            <p:cNvPr id="417" name="Google Shape;417;g9d4979438e_0_168"/>
            <p:cNvSpPr/>
            <p:nvPr/>
          </p:nvSpPr>
          <p:spPr>
            <a:xfrm>
              <a:off x="1016198" y="2169592"/>
              <a:ext cx="1536300" cy="20196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03</a:t>
              </a:r>
              <a:endParaRPr b="0" i="0" sz="2400" u="none" cap="none" strike="noStrike">
                <a:solidFill>
                  <a:srgbClr val="262626"/>
                </a:solidFill>
                <a:latin typeface="Arial"/>
                <a:ea typeface="Arial"/>
                <a:cs typeface="Arial"/>
                <a:sym typeface="Arial"/>
              </a:endParaRPr>
            </a:p>
          </p:txBody>
        </p:sp>
        <p:sp>
          <p:nvSpPr>
            <p:cNvPr id="418" name="Google Shape;418;g9d4979438e_0_168"/>
            <p:cNvSpPr/>
            <p:nvPr/>
          </p:nvSpPr>
          <p:spPr>
            <a:xfrm>
              <a:off x="854419" y="2372660"/>
              <a:ext cx="1823100" cy="15990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pic>
        <p:nvPicPr>
          <p:cNvPr id="419" name="Google Shape;419;g9d4979438e_0_168"/>
          <p:cNvPicPr preferRelativeResize="0"/>
          <p:nvPr/>
        </p:nvPicPr>
        <p:blipFill>
          <a:blip r:embed="rId4">
            <a:alphaModFix/>
          </a:blip>
          <a:stretch>
            <a:fillRect/>
          </a:stretch>
        </p:blipFill>
        <p:spPr>
          <a:xfrm>
            <a:off x="6477588" y="1150613"/>
            <a:ext cx="4905375" cy="4810125"/>
          </a:xfrm>
          <a:prstGeom prst="rect">
            <a:avLst/>
          </a:prstGeom>
          <a:noFill/>
          <a:ln>
            <a:noFill/>
          </a:ln>
        </p:spPr>
      </p:pic>
    </p:spTree>
  </p:cSld>
  <p:clrMapOvr>
    <a:masterClrMapping/>
  </p:clrMapOvr>
  <mc:AlternateContent>
    <mc:Choice Requires="p14">
      <p:transition spd="slow" p14:dur="175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750"/>
                                        <p:tgtEl>
                                          <p:spTgt spid="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g9d4979438e_0_189"/>
          <p:cNvPicPr preferRelativeResize="0"/>
          <p:nvPr/>
        </p:nvPicPr>
        <p:blipFill rotWithShape="1">
          <a:blip r:embed="rId3">
            <a:alphaModFix/>
          </a:blip>
          <a:srcRect b="0" l="0" r="0" t="0"/>
          <a:stretch/>
        </p:blipFill>
        <p:spPr>
          <a:xfrm>
            <a:off x="-11861" y="-10298"/>
            <a:ext cx="12215712" cy="6878599"/>
          </a:xfrm>
          <a:prstGeom prst="rect">
            <a:avLst/>
          </a:prstGeom>
          <a:noFill/>
          <a:ln>
            <a:noFill/>
          </a:ln>
        </p:spPr>
      </p:pic>
      <p:sp>
        <p:nvSpPr>
          <p:cNvPr id="426" name="Google Shape;426;g9d4979438e_0_189"/>
          <p:cNvSpPr/>
          <p:nvPr/>
        </p:nvSpPr>
        <p:spPr>
          <a:xfrm>
            <a:off x="997650" y="205300"/>
            <a:ext cx="7378500" cy="835500"/>
          </a:xfrm>
          <a:prstGeom prst="rect">
            <a:avLst/>
          </a:prstGeom>
          <a:noFill/>
          <a:ln>
            <a:noFill/>
          </a:ln>
        </p:spPr>
        <p:txBody>
          <a:bodyPr anchorCtr="0" anchor="b" bIns="45700" lIns="91425" spcFirstLastPara="1" rIns="91425" wrap="square" tIns="45700">
            <a:noAutofit/>
          </a:bodyPr>
          <a:lstStyle/>
          <a:p>
            <a:pPr indent="0" lvl="0" marL="0" rtl="0" algn="l">
              <a:lnSpc>
                <a:spcPct val="142857"/>
              </a:lnSpc>
              <a:spcBef>
                <a:spcPts val="0"/>
              </a:spcBef>
              <a:spcAft>
                <a:spcPts val="0"/>
              </a:spcAft>
              <a:buClr>
                <a:schemeClr val="dk1"/>
              </a:buClr>
              <a:buSzPts val="2200"/>
              <a:buFont typeface="Arial"/>
              <a:buNone/>
            </a:pPr>
            <a:r>
              <a:rPr b="1" i="1" lang="zh-CN" sz="2200">
                <a:solidFill>
                  <a:srgbClr val="333333"/>
                </a:solidFill>
              </a:rPr>
              <a:t>Box-Jenkins Methodology - Identification</a:t>
            </a:r>
            <a:endParaRPr b="0" i="0" sz="3200" u="none" cap="none" strike="noStrike">
              <a:solidFill>
                <a:srgbClr val="262626"/>
              </a:solidFill>
              <a:latin typeface="Arial"/>
              <a:ea typeface="Arial"/>
              <a:cs typeface="Arial"/>
              <a:sym typeface="Arial"/>
            </a:endParaRPr>
          </a:p>
        </p:txBody>
      </p:sp>
      <p:sp>
        <p:nvSpPr>
          <p:cNvPr id="427" name="Google Shape;427;g9d4979438e_0_189"/>
          <p:cNvSpPr/>
          <p:nvPr/>
        </p:nvSpPr>
        <p:spPr>
          <a:xfrm flipH="1" rot="-5400000">
            <a:off x="522500" y="1472550"/>
            <a:ext cx="5367600" cy="48609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g9d4979438e_0_189"/>
          <p:cNvSpPr txBox="1"/>
          <p:nvPr/>
        </p:nvSpPr>
        <p:spPr>
          <a:xfrm>
            <a:off x="774050" y="1356450"/>
            <a:ext cx="5100300" cy="491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zh-CN" sz="2000" u="sng"/>
              <a:t>Second </a:t>
            </a:r>
            <a:r>
              <a:rPr b="1" lang="zh-CN" sz="2000" u="sng"/>
              <a:t>Trial : </a:t>
            </a:r>
            <a:endParaRPr b="1" sz="2000" u="sng"/>
          </a:p>
          <a:p>
            <a:pPr indent="0" lvl="0" marL="0" marR="0" rtl="0" algn="l">
              <a:lnSpc>
                <a:spcPct val="100000"/>
              </a:lnSpc>
              <a:spcBef>
                <a:spcPts val="0"/>
              </a:spcBef>
              <a:spcAft>
                <a:spcPts val="0"/>
              </a:spcAft>
              <a:buClr>
                <a:srgbClr val="000000"/>
              </a:buClr>
              <a:buSzPts val="1400"/>
              <a:buFont typeface="Arial"/>
              <a:buNone/>
            </a:pPr>
            <a:r>
              <a:rPr lang="zh-CN" sz="2000"/>
              <a:t>ACF:</a:t>
            </a:r>
            <a:endParaRPr sz="2000"/>
          </a:p>
          <a:p>
            <a:pPr indent="0" lvl="0" marL="0" marR="0" rtl="0" algn="l">
              <a:lnSpc>
                <a:spcPct val="100000"/>
              </a:lnSpc>
              <a:spcBef>
                <a:spcPts val="0"/>
              </a:spcBef>
              <a:spcAft>
                <a:spcPts val="0"/>
              </a:spcAft>
              <a:buClr>
                <a:srgbClr val="000000"/>
              </a:buClr>
              <a:buSzPts val="1400"/>
              <a:buFont typeface="Arial"/>
              <a:buNone/>
            </a:pPr>
            <a:r>
              <a:rPr lang="zh-CN" sz="2000"/>
              <a:t>Lag 1, Lag11 and Lag 12 are significantly away from 0</a:t>
            </a:r>
            <a:endParaRPr sz="2000"/>
          </a:p>
          <a:p>
            <a:pPr indent="0" lvl="0" marL="0" marR="0" rtl="0" algn="l">
              <a:lnSpc>
                <a:spcPct val="100000"/>
              </a:lnSpc>
              <a:spcBef>
                <a:spcPts val="0"/>
              </a:spcBef>
              <a:spcAft>
                <a:spcPts val="0"/>
              </a:spcAft>
              <a:buClr>
                <a:srgbClr val="000000"/>
              </a:buClr>
              <a:buSzPts val="1400"/>
              <a:buFont typeface="Arial"/>
              <a:buNone/>
            </a:pPr>
            <a:r>
              <a:rPr lang="zh-CN" sz="2000"/>
              <a:t>→ q =1 , Q = 1 (m = 12)</a:t>
            </a:r>
            <a:endParaRPr sz="2000"/>
          </a:p>
          <a:p>
            <a:pPr indent="0" lvl="0" marL="0" marR="0" rtl="0" algn="l">
              <a:lnSpc>
                <a:spcPct val="100000"/>
              </a:lnSpc>
              <a:spcBef>
                <a:spcPts val="0"/>
              </a:spcBef>
              <a:spcAft>
                <a:spcPts val="0"/>
              </a:spcAft>
              <a:buClr>
                <a:srgbClr val="000000"/>
              </a:buClr>
              <a:buSzPts val="1400"/>
              <a:buFont typeface="Arial"/>
              <a:buNone/>
            </a:pPr>
            <a:r>
              <a:t/>
            </a:r>
            <a:endParaRPr sz="2000"/>
          </a:p>
          <a:p>
            <a:pPr indent="0" lvl="0" marL="0" marR="0" rtl="0" algn="l">
              <a:lnSpc>
                <a:spcPct val="100000"/>
              </a:lnSpc>
              <a:spcBef>
                <a:spcPts val="0"/>
              </a:spcBef>
              <a:spcAft>
                <a:spcPts val="0"/>
              </a:spcAft>
              <a:buClr>
                <a:srgbClr val="000000"/>
              </a:buClr>
              <a:buSzPts val="1400"/>
              <a:buFont typeface="Arial"/>
              <a:buNone/>
            </a:pPr>
            <a:r>
              <a:rPr lang="zh-CN" sz="2000"/>
              <a:t>PACF:</a:t>
            </a:r>
            <a:endParaRPr sz="2000"/>
          </a:p>
          <a:p>
            <a:pPr indent="0" lvl="0" marL="0" marR="0" rtl="0" algn="l">
              <a:lnSpc>
                <a:spcPct val="100000"/>
              </a:lnSpc>
              <a:spcBef>
                <a:spcPts val="0"/>
              </a:spcBef>
              <a:spcAft>
                <a:spcPts val="0"/>
              </a:spcAft>
              <a:buClr>
                <a:srgbClr val="000000"/>
              </a:buClr>
              <a:buSzPts val="1400"/>
              <a:buFont typeface="Arial"/>
              <a:buNone/>
            </a:pPr>
            <a:r>
              <a:rPr lang="zh-CN" sz="2000"/>
              <a:t>Lag 1, Lag11, Lag 12 and Lag 13 are significantly differenct from 0</a:t>
            </a:r>
            <a:endParaRPr sz="2000"/>
          </a:p>
          <a:p>
            <a:pPr indent="0" lvl="0" marL="0" marR="0" rtl="0" algn="l">
              <a:lnSpc>
                <a:spcPct val="100000"/>
              </a:lnSpc>
              <a:spcBef>
                <a:spcPts val="0"/>
              </a:spcBef>
              <a:spcAft>
                <a:spcPts val="0"/>
              </a:spcAft>
              <a:buClr>
                <a:srgbClr val="000000"/>
              </a:buClr>
              <a:buSzPts val="1400"/>
              <a:buFont typeface="Arial"/>
              <a:buNone/>
            </a:pPr>
            <a:r>
              <a:rPr lang="zh-CN" sz="2000"/>
              <a:t>→ p =1 ,P = </a:t>
            </a:r>
            <a:r>
              <a:rPr b="1" lang="zh-CN" sz="2000">
                <a:solidFill>
                  <a:srgbClr val="FF0000"/>
                </a:solidFill>
              </a:rPr>
              <a:t>0</a:t>
            </a:r>
            <a:r>
              <a:rPr lang="zh-CN" sz="2000"/>
              <a:t> (m = 12) </a:t>
            </a:r>
            <a:endParaRPr sz="2000"/>
          </a:p>
          <a:p>
            <a:pPr indent="0" lvl="0" marL="0" marR="0" rtl="0" algn="l">
              <a:lnSpc>
                <a:spcPct val="100000"/>
              </a:lnSpc>
              <a:spcBef>
                <a:spcPts val="0"/>
              </a:spcBef>
              <a:spcAft>
                <a:spcPts val="0"/>
              </a:spcAft>
              <a:buClr>
                <a:srgbClr val="000000"/>
              </a:buClr>
              <a:buSzPts val="1400"/>
              <a:buFont typeface="Arial"/>
              <a:buNone/>
            </a:pPr>
            <a:r>
              <a:t/>
            </a:r>
            <a:endParaRPr sz="2000"/>
          </a:p>
          <a:p>
            <a:pPr indent="0" lvl="0" marL="0" marR="0" rtl="0" algn="l">
              <a:lnSpc>
                <a:spcPct val="100000"/>
              </a:lnSpc>
              <a:spcBef>
                <a:spcPts val="0"/>
              </a:spcBef>
              <a:spcAft>
                <a:spcPts val="0"/>
              </a:spcAft>
              <a:buClr>
                <a:srgbClr val="000000"/>
              </a:buClr>
              <a:buSzPts val="1400"/>
              <a:buFont typeface="Arial"/>
              <a:buNone/>
            </a:pPr>
            <a:r>
              <a:rPr lang="zh-CN" sz="2000"/>
              <a:t>We have taken differentiation at Lag 1 and Lag 12</a:t>
            </a:r>
            <a:endParaRPr sz="2000"/>
          </a:p>
          <a:p>
            <a:pPr indent="0" lvl="0" marL="0" marR="0" rtl="0" algn="l">
              <a:lnSpc>
                <a:spcPct val="100000"/>
              </a:lnSpc>
              <a:spcBef>
                <a:spcPts val="0"/>
              </a:spcBef>
              <a:spcAft>
                <a:spcPts val="0"/>
              </a:spcAft>
              <a:buClr>
                <a:srgbClr val="000000"/>
              </a:buClr>
              <a:buSzPts val="1400"/>
              <a:buFont typeface="Arial"/>
              <a:buNone/>
            </a:pPr>
            <a:r>
              <a:rPr lang="zh-CN" sz="2000"/>
              <a:t>→ d = 1 , D = 1 (m =12)</a:t>
            </a:r>
            <a:endParaRPr sz="2000"/>
          </a:p>
          <a:p>
            <a:pPr indent="0" lvl="0" marL="0" marR="0" rtl="0" algn="l">
              <a:lnSpc>
                <a:spcPct val="100000"/>
              </a:lnSpc>
              <a:spcBef>
                <a:spcPts val="0"/>
              </a:spcBef>
              <a:spcAft>
                <a:spcPts val="0"/>
              </a:spcAft>
              <a:buClr>
                <a:srgbClr val="000000"/>
              </a:buClr>
              <a:buSzPts val="1400"/>
              <a:buFont typeface="Arial"/>
              <a:buNone/>
            </a:pPr>
            <a:r>
              <a:t/>
            </a:r>
            <a:endParaRPr sz="2000"/>
          </a:p>
          <a:p>
            <a:pPr indent="0" lvl="0" marL="0" marR="0" rtl="0" algn="l">
              <a:lnSpc>
                <a:spcPct val="100000"/>
              </a:lnSpc>
              <a:spcBef>
                <a:spcPts val="0"/>
              </a:spcBef>
              <a:spcAft>
                <a:spcPts val="0"/>
              </a:spcAft>
              <a:buClr>
                <a:srgbClr val="000000"/>
              </a:buClr>
              <a:buSzPts val="1400"/>
              <a:buFont typeface="Arial"/>
              <a:buNone/>
            </a:pPr>
            <a:r>
              <a:rPr b="1" lang="zh-CN" sz="2000"/>
              <a:t>Second</a:t>
            </a:r>
            <a:r>
              <a:rPr b="1" lang="zh-CN" sz="2000"/>
              <a:t> Trial → ARIMA (1,1,1)(</a:t>
            </a:r>
            <a:r>
              <a:rPr b="1" lang="zh-CN" sz="2000">
                <a:solidFill>
                  <a:srgbClr val="FF0000"/>
                </a:solidFill>
              </a:rPr>
              <a:t>0</a:t>
            </a:r>
            <a:r>
              <a:rPr b="1" lang="zh-CN" sz="2000"/>
              <a:t>,1,1)[12]</a:t>
            </a:r>
            <a:endParaRPr b="1" sz="2000"/>
          </a:p>
        </p:txBody>
      </p:sp>
      <p:grpSp>
        <p:nvGrpSpPr>
          <p:cNvPr id="429" name="Google Shape;429;g9d4979438e_0_189"/>
          <p:cNvGrpSpPr/>
          <p:nvPr/>
        </p:nvGrpSpPr>
        <p:grpSpPr>
          <a:xfrm>
            <a:off x="264880" y="205291"/>
            <a:ext cx="618213" cy="684846"/>
            <a:chOff x="854419" y="2169592"/>
            <a:chExt cx="1823100" cy="2019600"/>
          </a:xfrm>
        </p:grpSpPr>
        <p:sp>
          <p:nvSpPr>
            <p:cNvPr id="430" name="Google Shape;430;g9d4979438e_0_189"/>
            <p:cNvSpPr/>
            <p:nvPr/>
          </p:nvSpPr>
          <p:spPr>
            <a:xfrm>
              <a:off x="1016198" y="2169592"/>
              <a:ext cx="1536300" cy="20196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03</a:t>
              </a:r>
              <a:endParaRPr b="0" i="0" sz="2400" u="none" cap="none" strike="noStrike">
                <a:solidFill>
                  <a:srgbClr val="262626"/>
                </a:solidFill>
                <a:latin typeface="Arial"/>
                <a:ea typeface="Arial"/>
                <a:cs typeface="Arial"/>
                <a:sym typeface="Arial"/>
              </a:endParaRPr>
            </a:p>
          </p:txBody>
        </p:sp>
        <p:sp>
          <p:nvSpPr>
            <p:cNvPr id="431" name="Google Shape;431;g9d4979438e_0_189"/>
            <p:cNvSpPr/>
            <p:nvPr/>
          </p:nvSpPr>
          <p:spPr>
            <a:xfrm>
              <a:off x="854419" y="2372660"/>
              <a:ext cx="1823100" cy="15990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pic>
        <p:nvPicPr>
          <p:cNvPr id="432" name="Google Shape;432;g9d4979438e_0_189"/>
          <p:cNvPicPr preferRelativeResize="0"/>
          <p:nvPr/>
        </p:nvPicPr>
        <p:blipFill>
          <a:blip r:embed="rId4">
            <a:alphaModFix/>
          </a:blip>
          <a:stretch>
            <a:fillRect/>
          </a:stretch>
        </p:blipFill>
        <p:spPr>
          <a:xfrm>
            <a:off x="6477588" y="1150613"/>
            <a:ext cx="4905375" cy="4810125"/>
          </a:xfrm>
          <a:prstGeom prst="rect">
            <a:avLst/>
          </a:prstGeom>
          <a:noFill/>
          <a:ln>
            <a:noFill/>
          </a:ln>
        </p:spPr>
      </p:pic>
    </p:spTree>
  </p:cSld>
  <p:clrMapOvr>
    <a:masterClrMapping/>
  </p:clrMapOvr>
  <mc:AlternateContent>
    <mc:Choice Requires="p14">
      <p:transition spd="slow" p14:dur="175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750"/>
                                        <p:tgtEl>
                                          <p:spTgt spid="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
          <p:cNvPicPr preferRelativeResize="0"/>
          <p:nvPr/>
        </p:nvPicPr>
        <p:blipFill rotWithShape="1">
          <a:blip r:embed="rId3">
            <a:alphaModFix/>
          </a:blip>
          <a:srcRect b="0" l="0" r="0" t="0"/>
          <a:stretch/>
        </p:blipFill>
        <p:spPr>
          <a:xfrm>
            <a:off x="-23711" y="-20598"/>
            <a:ext cx="12215712" cy="6878599"/>
          </a:xfrm>
          <a:prstGeom prst="rect">
            <a:avLst/>
          </a:prstGeom>
          <a:noFill/>
          <a:ln>
            <a:noFill/>
          </a:ln>
        </p:spPr>
      </p:pic>
      <p:grpSp>
        <p:nvGrpSpPr>
          <p:cNvPr id="101" name="Google Shape;101;p2"/>
          <p:cNvGrpSpPr/>
          <p:nvPr/>
        </p:nvGrpSpPr>
        <p:grpSpPr>
          <a:xfrm>
            <a:off x="319819" y="2215662"/>
            <a:ext cx="1823073" cy="2406274"/>
            <a:chOff x="854419" y="2228562"/>
            <a:chExt cx="1823073" cy="2406274"/>
          </a:xfrm>
        </p:grpSpPr>
        <p:grpSp>
          <p:nvGrpSpPr>
            <p:cNvPr id="102" name="Google Shape;102;p2"/>
            <p:cNvGrpSpPr/>
            <p:nvPr/>
          </p:nvGrpSpPr>
          <p:grpSpPr>
            <a:xfrm>
              <a:off x="1699415" y="4059691"/>
              <a:ext cx="136606" cy="575145"/>
              <a:chOff x="-865922" y="3565277"/>
              <a:chExt cx="152847" cy="643524"/>
            </a:xfrm>
          </p:grpSpPr>
          <p:cxnSp>
            <p:nvCxnSpPr>
              <p:cNvPr id="103" name="Google Shape;103;p2"/>
              <p:cNvCxnSpPr/>
              <p:nvPr/>
            </p:nvCxnSpPr>
            <p:spPr>
              <a:xfrm flipH="1">
                <a:off x="-790477" y="3565277"/>
                <a:ext cx="980" cy="585618"/>
              </a:xfrm>
              <a:prstGeom prst="straightConnector1">
                <a:avLst/>
              </a:prstGeom>
              <a:noFill/>
              <a:ln cap="flat" cmpd="sng" w="28575">
                <a:solidFill>
                  <a:srgbClr val="262626"/>
                </a:solidFill>
                <a:prstDash val="solid"/>
                <a:miter lim="800000"/>
                <a:headEnd len="sm" w="sm" type="none"/>
                <a:tailEnd len="sm" w="sm" type="none"/>
              </a:ln>
            </p:spPr>
          </p:cxnSp>
          <p:sp>
            <p:nvSpPr>
              <p:cNvPr id="104" name="Google Shape;104;p2"/>
              <p:cNvSpPr/>
              <p:nvPr/>
            </p:nvSpPr>
            <p:spPr>
              <a:xfrm>
                <a:off x="-865922" y="4055954"/>
                <a:ext cx="152847" cy="152847"/>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sp>
          <p:nvSpPr>
            <p:cNvPr id="105" name="Google Shape;105;p2"/>
            <p:cNvSpPr/>
            <p:nvPr/>
          </p:nvSpPr>
          <p:spPr>
            <a:xfrm>
              <a:off x="997854" y="2228562"/>
              <a:ext cx="1536199" cy="1887203"/>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zh-CN" sz="2800" u="none" cap="none" strike="noStrike">
                  <a:solidFill>
                    <a:srgbClr val="262626"/>
                  </a:solidFill>
                  <a:latin typeface="Arial"/>
                  <a:ea typeface="Arial"/>
                  <a:cs typeface="Arial"/>
                  <a:sym typeface="Arial"/>
                </a:rPr>
                <a:t>ONE</a:t>
              </a:r>
              <a:endParaRPr b="0" i="0" sz="2800" u="none" cap="none" strike="noStrike">
                <a:solidFill>
                  <a:srgbClr val="262626"/>
                </a:solidFill>
                <a:latin typeface="Arial"/>
                <a:ea typeface="Arial"/>
                <a:cs typeface="Arial"/>
                <a:sym typeface="Arial"/>
              </a:endParaRPr>
            </a:p>
          </p:txBody>
        </p:sp>
        <p:sp>
          <p:nvSpPr>
            <p:cNvPr id="106" name="Google Shape;106;p2"/>
            <p:cNvSpPr/>
            <p:nvPr/>
          </p:nvSpPr>
          <p:spPr>
            <a:xfrm>
              <a:off x="854419" y="2372660"/>
              <a:ext cx="1823073" cy="1599007"/>
            </a:xfrm>
            <a:prstGeom prst="rect">
              <a:avLst/>
            </a:prstGeom>
            <a:noFill/>
            <a:ln cap="flat" cmpd="sng" w="762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grpSp>
        <p:nvGrpSpPr>
          <p:cNvPr id="107" name="Google Shape;107;p2"/>
          <p:cNvGrpSpPr/>
          <p:nvPr/>
        </p:nvGrpSpPr>
        <p:grpSpPr>
          <a:xfrm>
            <a:off x="2672754" y="2212231"/>
            <a:ext cx="1823073" cy="2433721"/>
            <a:chOff x="3727804" y="2226456"/>
            <a:chExt cx="1823073" cy="2433721"/>
          </a:xfrm>
        </p:grpSpPr>
        <p:sp>
          <p:nvSpPr>
            <p:cNvPr id="108" name="Google Shape;108;p2"/>
            <p:cNvSpPr/>
            <p:nvPr/>
          </p:nvSpPr>
          <p:spPr>
            <a:xfrm>
              <a:off x="3877503" y="2226456"/>
              <a:ext cx="1536199" cy="1887203"/>
            </a:xfrm>
            <a:prstGeom prst="rect">
              <a:avLst/>
            </a:prstGeom>
            <a:solidFill>
              <a:srgbClr val="C4D7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zh-CN" sz="2800" u="none" cap="none" strike="noStrike">
                  <a:solidFill>
                    <a:srgbClr val="262626"/>
                  </a:solidFill>
                  <a:latin typeface="Arial"/>
                  <a:ea typeface="Arial"/>
                  <a:cs typeface="Arial"/>
                  <a:sym typeface="Arial"/>
                </a:rPr>
                <a:t>TWO</a:t>
              </a:r>
              <a:endParaRPr b="0" i="0" sz="2800" u="none" cap="none" strike="noStrike">
                <a:solidFill>
                  <a:srgbClr val="262626"/>
                </a:solidFill>
                <a:latin typeface="Arial"/>
                <a:ea typeface="Arial"/>
                <a:cs typeface="Arial"/>
                <a:sym typeface="Arial"/>
              </a:endParaRPr>
            </a:p>
          </p:txBody>
        </p:sp>
        <p:sp>
          <p:nvSpPr>
            <p:cNvPr id="109" name="Google Shape;109;p2"/>
            <p:cNvSpPr/>
            <p:nvPr/>
          </p:nvSpPr>
          <p:spPr>
            <a:xfrm>
              <a:off x="3727804" y="2370754"/>
              <a:ext cx="1823073" cy="1599007"/>
            </a:xfrm>
            <a:prstGeom prst="rect">
              <a:avLst/>
            </a:prstGeom>
            <a:noFill/>
            <a:ln cap="flat" cmpd="sng" w="762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nvGrpSpPr>
            <p:cNvPr id="110" name="Google Shape;110;p2"/>
            <p:cNvGrpSpPr/>
            <p:nvPr/>
          </p:nvGrpSpPr>
          <p:grpSpPr>
            <a:xfrm>
              <a:off x="4583189" y="4085032"/>
              <a:ext cx="136606" cy="575145"/>
              <a:chOff x="-865922" y="3565277"/>
              <a:chExt cx="152847" cy="643524"/>
            </a:xfrm>
          </p:grpSpPr>
          <p:cxnSp>
            <p:nvCxnSpPr>
              <p:cNvPr id="111" name="Google Shape;111;p2"/>
              <p:cNvCxnSpPr/>
              <p:nvPr/>
            </p:nvCxnSpPr>
            <p:spPr>
              <a:xfrm flipH="1">
                <a:off x="-790477" y="3565277"/>
                <a:ext cx="980" cy="585618"/>
              </a:xfrm>
              <a:prstGeom prst="straightConnector1">
                <a:avLst/>
              </a:prstGeom>
              <a:noFill/>
              <a:ln cap="flat" cmpd="sng" w="28575">
                <a:solidFill>
                  <a:srgbClr val="262626"/>
                </a:solidFill>
                <a:prstDash val="solid"/>
                <a:miter lim="800000"/>
                <a:headEnd len="sm" w="sm" type="none"/>
                <a:tailEnd len="sm" w="sm" type="none"/>
              </a:ln>
            </p:spPr>
          </p:cxnSp>
          <p:sp>
            <p:nvSpPr>
              <p:cNvPr id="112" name="Google Shape;112;p2"/>
              <p:cNvSpPr/>
              <p:nvPr/>
            </p:nvSpPr>
            <p:spPr>
              <a:xfrm>
                <a:off x="-865922" y="4055954"/>
                <a:ext cx="152847" cy="152847"/>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grpSp>
      <p:grpSp>
        <p:nvGrpSpPr>
          <p:cNvPr id="113" name="Google Shape;113;p2"/>
          <p:cNvGrpSpPr/>
          <p:nvPr/>
        </p:nvGrpSpPr>
        <p:grpSpPr>
          <a:xfrm>
            <a:off x="5172615" y="2199794"/>
            <a:ext cx="1823073" cy="2437978"/>
            <a:chOff x="6594052" y="2226656"/>
            <a:chExt cx="1823073" cy="2437978"/>
          </a:xfrm>
        </p:grpSpPr>
        <p:sp>
          <p:nvSpPr>
            <p:cNvPr id="114" name="Google Shape;114;p2"/>
            <p:cNvSpPr/>
            <p:nvPr/>
          </p:nvSpPr>
          <p:spPr>
            <a:xfrm>
              <a:off x="6745553" y="2226656"/>
              <a:ext cx="1536199" cy="1887203"/>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zh-CN" sz="2800" u="none" cap="none" strike="noStrike">
                  <a:solidFill>
                    <a:srgbClr val="262626"/>
                  </a:solidFill>
                  <a:latin typeface="Arial"/>
                  <a:ea typeface="Arial"/>
                  <a:cs typeface="Arial"/>
                  <a:sym typeface="Arial"/>
                </a:rPr>
                <a:t>THREE</a:t>
              </a:r>
              <a:endParaRPr b="0" i="0" sz="2800" u="none" cap="none" strike="noStrike">
                <a:solidFill>
                  <a:srgbClr val="262626"/>
                </a:solidFill>
                <a:latin typeface="Arial"/>
                <a:ea typeface="Arial"/>
                <a:cs typeface="Arial"/>
                <a:sym typeface="Arial"/>
              </a:endParaRPr>
            </a:p>
          </p:txBody>
        </p:sp>
        <p:sp>
          <p:nvSpPr>
            <p:cNvPr id="115" name="Google Shape;115;p2"/>
            <p:cNvSpPr/>
            <p:nvPr/>
          </p:nvSpPr>
          <p:spPr>
            <a:xfrm>
              <a:off x="6594052" y="2372660"/>
              <a:ext cx="1823073" cy="1599007"/>
            </a:xfrm>
            <a:prstGeom prst="rect">
              <a:avLst/>
            </a:prstGeom>
            <a:noFill/>
            <a:ln cap="flat" cmpd="sng" w="762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nvGrpSpPr>
            <p:cNvPr id="116" name="Google Shape;116;p2"/>
            <p:cNvGrpSpPr/>
            <p:nvPr/>
          </p:nvGrpSpPr>
          <p:grpSpPr>
            <a:xfrm>
              <a:off x="7447700" y="4089489"/>
              <a:ext cx="136606" cy="575145"/>
              <a:chOff x="-865922" y="3565277"/>
              <a:chExt cx="152847" cy="643524"/>
            </a:xfrm>
          </p:grpSpPr>
          <p:cxnSp>
            <p:nvCxnSpPr>
              <p:cNvPr id="117" name="Google Shape;117;p2"/>
              <p:cNvCxnSpPr/>
              <p:nvPr/>
            </p:nvCxnSpPr>
            <p:spPr>
              <a:xfrm flipH="1">
                <a:off x="-790477" y="3565277"/>
                <a:ext cx="980" cy="585618"/>
              </a:xfrm>
              <a:prstGeom prst="straightConnector1">
                <a:avLst/>
              </a:prstGeom>
              <a:noFill/>
              <a:ln cap="flat" cmpd="sng" w="28575">
                <a:solidFill>
                  <a:srgbClr val="262626"/>
                </a:solidFill>
                <a:prstDash val="solid"/>
                <a:miter lim="800000"/>
                <a:headEnd len="sm" w="sm" type="none"/>
                <a:tailEnd len="sm" w="sm" type="none"/>
              </a:ln>
            </p:spPr>
          </p:cxnSp>
          <p:sp>
            <p:nvSpPr>
              <p:cNvPr id="118" name="Google Shape;118;p2"/>
              <p:cNvSpPr/>
              <p:nvPr/>
            </p:nvSpPr>
            <p:spPr>
              <a:xfrm>
                <a:off x="-865922" y="4055954"/>
                <a:ext cx="152847" cy="152847"/>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grpSp>
      <p:grpSp>
        <p:nvGrpSpPr>
          <p:cNvPr id="119" name="Google Shape;119;p2"/>
          <p:cNvGrpSpPr/>
          <p:nvPr/>
        </p:nvGrpSpPr>
        <p:grpSpPr>
          <a:xfrm>
            <a:off x="7770753" y="2186856"/>
            <a:ext cx="1823073" cy="2463854"/>
            <a:chOff x="9466866" y="2226656"/>
            <a:chExt cx="1823073" cy="2463854"/>
          </a:xfrm>
        </p:grpSpPr>
        <p:sp>
          <p:nvSpPr>
            <p:cNvPr id="120" name="Google Shape;120;p2"/>
            <p:cNvSpPr/>
            <p:nvPr/>
          </p:nvSpPr>
          <p:spPr>
            <a:xfrm>
              <a:off x="9611266" y="2226656"/>
              <a:ext cx="1536199" cy="1887203"/>
            </a:xfrm>
            <a:prstGeom prst="rect">
              <a:avLst/>
            </a:prstGeom>
            <a:solidFill>
              <a:srgbClr val="C4D7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zh-CN" sz="2800" u="none" cap="none" strike="noStrike">
                  <a:solidFill>
                    <a:srgbClr val="262626"/>
                  </a:solidFill>
                  <a:latin typeface="Arial"/>
                  <a:ea typeface="Arial"/>
                  <a:cs typeface="Arial"/>
                  <a:sym typeface="Arial"/>
                </a:rPr>
                <a:t>FOUR</a:t>
              </a:r>
              <a:endParaRPr b="0" i="0" sz="2800" u="none" cap="none" strike="noStrike">
                <a:solidFill>
                  <a:srgbClr val="262626"/>
                </a:solidFill>
                <a:latin typeface="Arial"/>
                <a:ea typeface="Arial"/>
                <a:cs typeface="Arial"/>
                <a:sym typeface="Arial"/>
              </a:endParaRPr>
            </a:p>
          </p:txBody>
        </p:sp>
        <p:sp>
          <p:nvSpPr>
            <p:cNvPr id="121" name="Google Shape;121;p2"/>
            <p:cNvSpPr/>
            <p:nvPr/>
          </p:nvSpPr>
          <p:spPr>
            <a:xfrm>
              <a:off x="9466866" y="2370754"/>
              <a:ext cx="1823073" cy="1599007"/>
            </a:xfrm>
            <a:prstGeom prst="rect">
              <a:avLst/>
            </a:prstGeom>
            <a:noFill/>
            <a:ln cap="flat" cmpd="sng" w="762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nvGrpSpPr>
            <p:cNvPr id="122" name="Google Shape;122;p2"/>
            <p:cNvGrpSpPr/>
            <p:nvPr/>
          </p:nvGrpSpPr>
          <p:grpSpPr>
            <a:xfrm>
              <a:off x="10312050" y="4115365"/>
              <a:ext cx="136606" cy="575145"/>
              <a:chOff x="-865922" y="3565277"/>
              <a:chExt cx="152847" cy="643524"/>
            </a:xfrm>
          </p:grpSpPr>
          <p:cxnSp>
            <p:nvCxnSpPr>
              <p:cNvPr id="123" name="Google Shape;123;p2"/>
              <p:cNvCxnSpPr/>
              <p:nvPr/>
            </p:nvCxnSpPr>
            <p:spPr>
              <a:xfrm flipH="1">
                <a:off x="-790477" y="3565277"/>
                <a:ext cx="980" cy="585618"/>
              </a:xfrm>
              <a:prstGeom prst="straightConnector1">
                <a:avLst/>
              </a:prstGeom>
              <a:noFill/>
              <a:ln cap="flat" cmpd="sng" w="28575">
                <a:solidFill>
                  <a:srgbClr val="262626"/>
                </a:solidFill>
                <a:prstDash val="solid"/>
                <a:miter lim="800000"/>
                <a:headEnd len="sm" w="sm" type="none"/>
                <a:tailEnd len="sm" w="sm" type="none"/>
              </a:ln>
            </p:spPr>
          </p:cxnSp>
          <p:sp>
            <p:nvSpPr>
              <p:cNvPr id="124" name="Google Shape;124;p2"/>
              <p:cNvSpPr/>
              <p:nvPr/>
            </p:nvSpPr>
            <p:spPr>
              <a:xfrm>
                <a:off x="-865922" y="4055954"/>
                <a:ext cx="152847" cy="152847"/>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grpSp>
      <p:sp>
        <p:nvSpPr>
          <p:cNvPr id="125" name="Google Shape;125;p2"/>
          <p:cNvSpPr/>
          <p:nvPr/>
        </p:nvSpPr>
        <p:spPr>
          <a:xfrm>
            <a:off x="242750" y="4919150"/>
            <a:ext cx="2430000" cy="583800"/>
          </a:xfrm>
          <a:prstGeom prst="rect">
            <a:avLst/>
          </a:prstGeom>
          <a:noFill/>
          <a:ln>
            <a:noFill/>
          </a:ln>
        </p:spPr>
        <p:txBody>
          <a:bodyPr anchorCtr="0" anchor="t" bIns="45700" lIns="91425" spcFirstLastPara="1" rIns="91425" wrap="square" tIns="45700">
            <a:spAutoFit/>
          </a:bodyPr>
          <a:lstStyle/>
          <a:p>
            <a:pPr indent="0" lvl="0" marL="0" marR="0" rtl="0" algn="ctr">
              <a:lnSpc>
                <a:spcPct val="142857"/>
              </a:lnSpc>
              <a:spcBef>
                <a:spcPts val="0"/>
              </a:spcBef>
              <a:spcAft>
                <a:spcPts val="0"/>
              </a:spcAft>
              <a:buClr>
                <a:srgbClr val="000000"/>
              </a:buClr>
              <a:buSzPts val="1600"/>
              <a:buFont typeface="Arial"/>
              <a:buNone/>
            </a:pPr>
            <a:r>
              <a:rPr b="0" i="0" lang="zh-CN" sz="1600" u="none" cap="none" strike="noStrike">
                <a:solidFill>
                  <a:srgbClr val="333333"/>
                </a:solidFill>
                <a:latin typeface="Microsoft YaHei"/>
                <a:ea typeface="Microsoft YaHei"/>
                <a:cs typeface="Microsoft YaHei"/>
                <a:sym typeface="Microsoft YaHei"/>
              </a:rPr>
              <a:t>Description of Time Series</a:t>
            </a:r>
            <a:endParaRPr b="0" i="0" sz="1600" u="none" cap="none" strike="noStrike">
              <a:solidFill>
                <a:srgbClr val="333333"/>
              </a:solidFill>
              <a:latin typeface="Microsoft YaHei"/>
              <a:ea typeface="Microsoft YaHei"/>
              <a:cs typeface="Microsoft YaHei"/>
              <a:sym typeface="Microsoft YaHei"/>
            </a:endParaRPr>
          </a:p>
        </p:txBody>
      </p:sp>
      <p:sp>
        <p:nvSpPr>
          <p:cNvPr id="126" name="Google Shape;126;p2"/>
          <p:cNvSpPr/>
          <p:nvPr/>
        </p:nvSpPr>
        <p:spPr>
          <a:xfrm>
            <a:off x="9831588" y="4757800"/>
            <a:ext cx="2360400" cy="583800"/>
          </a:xfrm>
          <a:prstGeom prst="rect">
            <a:avLst/>
          </a:prstGeom>
          <a:noFill/>
          <a:ln>
            <a:noFill/>
          </a:ln>
        </p:spPr>
        <p:txBody>
          <a:bodyPr anchorCtr="0" anchor="t" bIns="45700" lIns="91425" spcFirstLastPara="1" rIns="91425" wrap="square" tIns="45700">
            <a:spAutoFit/>
          </a:bodyPr>
          <a:lstStyle/>
          <a:p>
            <a:pPr indent="0" lvl="0" marL="0" marR="0" rtl="0" algn="ctr">
              <a:lnSpc>
                <a:spcPct val="142857"/>
              </a:lnSpc>
              <a:spcBef>
                <a:spcPts val="0"/>
              </a:spcBef>
              <a:spcAft>
                <a:spcPts val="0"/>
              </a:spcAft>
              <a:buClr>
                <a:srgbClr val="000000"/>
              </a:buClr>
              <a:buSzPts val="1600"/>
              <a:buFont typeface="Arial"/>
              <a:buNone/>
            </a:pPr>
            <a:r>
              <a:rPr b="0" i="0" lang="zh-CN" sz="1600" u="none" cap="none" strike="noStrike">
                <a:solidFill>
                  <a:srgbClr val="333333"/>
                </a:solidFill>
                <a:latin typeface="Microsoft YaHei"/>
                <a:ea typeface="Microsoft YaHei"/>
                <a:cs typeface="Microsoft YaHei"/>
                <a:sym typeface="Microsoft YaHei"/>
              </a:rPr>
              <a:t>Forecast</a:t>
            </a:r>
            <a:endParaRPr b="0" i="0" sz="1600" u="none" cap="none" strike="noStrike">
              <a:solidFill>
                <a:srgbClr val="333333"/>
              </a:solidFill>
              <a:latin typeface="Microsoft YaHei"/>
              <a:ea typeface="Microsoft YaHei"/>
              <a:cs typeface="Microsoft YaHei"/>
              <a:sym typeface="Microsoft YaHei"/>
            </a:endParaRPr>
          </a:p>
        </p:txBody>
      </p:sp>
      <p:sp>
        <p:nvSpPr>
          <p:cNvPr id="127" name="Google Shape;127;p2"/>
          <p:cNvSpPr/>
          <p:nvPr/>
        </p:nvSpPr>
        <p:spPr>
          <a:xfrm>
            <a:off x="4769545" y="4757800"/>
            <a:ext cx="2629200" cy="583800"/>
          </a:xfrm>
          <a:prstGeom prst="rect">
            <a:avLst/>
          </a:prstGeom>
          <a:noFill/>
          <a:ln>
            <a:noFill/>
          </a:ln>
        </p:spPr>
        <p:txBody>
          <a:bodyPr anchorCtr="0" anchor="t" bIns="45700" lIns="91425" spcFirstLastPara="1" rIns="91425" wrap="square" tIns="45700">
            <a:spAutoFit/>
          </a:bodyPr>
          <a:lstStyle/>
          <a:p>
            <a:pPr indent="0" lvl="0" marL="0" marR="0" rtl="0" algn="ctr">
              <a:lnSpc>
                <a:spcPct val="142857"/>
              </a:lnSpc>
              <a:spcBef>
                <a:spcPts val="0"/>
              </a:spcBef>
              <a:spcAft>
                <a:spcPts val="0"/>
              </a:spcAft>
              <a:buClr>
                <a:srgbClr val="000000"/>
              </a:buClr>
              <a:buSzPts val="1600"/>
              <a:buFont typeface="Arial"/>
              <a:buNone/>
            </a:pPr>
            <a:r>
              <a:rPr b="0" i="0" lang="zh-CN" sz="1600" u="none" cap="none" strike="noStrike">
                <a:solidFill>
                  <a:srgbClr val="333333"/>
                </a:solidFill>
                <a:latin typeface="Microsoft YaHei"/>
                <a:ea typeface="Microsoft YaHei"/>
                <a:cs typeface="Microsoft YaHei"/>
                <a:sym typeface="Microsoft YaHei"/>
              </a:rPr>
              <a:t>Box-Jenkins Methodology</a:t>
            </a:r>
            <a:endParaRPr b="0" i="0" sz="1600" u="none" cap="none" strike="noStrike">
              <a:solidFill>
                <a:srgbClr val="333333"/>
              </a:solidFill>
              <a:latin typeface="Microsoft YaHei"/>
              <a:ea typeface="Microsoft YaHei"/>
              <a:cs typeface="Microsoft YaHei"/>
              <a:sym typeface="Microsoft YaHei"/>
            </a:endParaRPr>
          </a:p>
        </p:txBody>
      </p:sp>
      <p:sp>
        <p:nvSpPr>
          <p:cNvPr id="128" name="Google Shape;128;p2"/>
          <p:cNvSpPr/>
          <p:nvPr/>
        </p:nvSpPr>
        <p:spPr>
          <a:xfrm>
            <a:off x="2840285" y="4850005"/>
            <a:ext cx="1830600" cy="583800"/>
          </a:xfrm>
          <a:prstGeom prst="rect">
            <a:avLst/>
          </a:prstGeom>
          <a:noFill/>
          <a:ln>
            <a:noFill/>
          </a:ln>
        </p:spPr>
        <p:txBody>
          <a:bodyPr anchorCtr="0" anchor="t" bIns="45700" lIns="91425" spcFirstLastPara="1" rIns="91425" wrap="square" tIns="45700">
            <a:spAutoFit/>
          </a:bodyPr>
          <a:lstStyle/>
          <a:p>
            <a:pPr indent="0" lvl="0" marL="0" marR="0" rtl="0" algn="ctr">
              <a:lnSpc>
                <a:spcPct val="142857"/>
              </a:lnSpc>
              <a:spcBef>
                <a:spcPts val="0"/>
              </a:spcBef>
              <a:spcAft>
                <a:spcPts val="0"/>
              </a:spcAft>
              <a:buClr>
                <a:srgbClr val="000000"/>
              </a:buClr>
              <a:buSzPts val="1600"/>
              <a:buFont typeface="Arial"/>
              <a:buNone/>
            </a:pPr>
            <a:r>
              <a:rPr b="0" i="0" lang="zh-CN" sz="1600" u="none" cap="none" strike="noStrike">
                <a:solidFill>
                  <a:srgbClr val="333333"/>
                </a:solidFill>
                <a:latin typeface="Microsoft YaHei"/>
                <a:ea typeface="Microsoft YaHei"/>
                <a:cs typeface="Microsoft YaHei"/>
                <a:sym typeface="Microsoft YaHei"/>
              </a:rPr>
              <a:t>Stationary</a:t>
            </a:r>
            <a:endParaRPr b="0" i="0" sz="1600" u="none" cap="none" strike="noStrike">
              <a:solidFill>
                <a:srgbClr val="333333"/>
              </a:solidFill>
              <a:latin typeface="Microsoft YaHei"/>
              <a:ea typeface="Microsoft YaHei"/>
              <a:cs typeface="Microsoft YaHei"/>
              <a:sym typeface="Microsoft YaHei"/>
            </a:endParaRPr>
          </a:p>
        </p:txBody>
      </p:sp>
      <p:sp>
        <p:nvSpPr>
          <p:cNvPr id="129" name="Google Shape;129;p2"/>
          <p:cNvSpPr txBox="1"/>
          <p:nvPr/>
        </p:nvSpPr>
        <p:spPr>
          <a:xfrm>
            <a:off x="3868706" y="695464"/>
            <a:ext cx="4454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62626"/>
              </a:buClr>
              <a:buSzPts val="4000"/>
              <a:buFont typeface="Arial"/>
              <a:buNone/>
            </a:pPr>
            <a:r>
              <a:rPr b="0" i="1" lang="zh-CN" sz="5100" u="none" cap="none" strike="noStrike">
                <a:solidFill>
                  <a:srgbClr val="262626"/>
                </a:solidFill>
                <a:latin typeface="Arial"/>
                <a:ea typeface="Arial"/>
                <a:cs typeface="Arial"/>
                <a:sym typeface="Arial"/>
              </a:rPr>
              <a:t>CONTENTS</a:t>
            </a:r>
            <a:endParaRPr b="0" i="1" sz="5100" u="none" cap="none" strike="noStrike">
              <a:solidFill>
                <a:srgbClr val="262626"/>
              </a:solidFill>
              <a:latin typeface="Arial"/>
              <a:ea typeface="Arial"/>
              <a:cs typeface="Arial"/>
              <a:sym typeface="Arial"/>
            </a:endParaRPr>
          </a:p>
        </p:txBody>
      </p:sp>
      <p:grpSp>
        <p:nvGrpSpPr>
          <p:cNvPr id="130" name="Google Shape;130;p2"/>
          <p:cNvGrpSpPr/>
          <p:nvPr/>
        </p:nvGrpSpPr>
        <p:grpSpPr>
          <a:xfrm>
            <a:off x="10198302" y="2157956"/>
            <a:ext cx="1823100" cy="2366841"/>
            <a:chOff x="6550252" y="2297481"/>
            <a:chExt cx="1823100" cy="2366841"/>
          </a:xfrm>
        </p:grpSpPr>
        <p:sp>
          <p:nvSpPr>
            <p:cNvPr id="131" name="Google Shape;131;p2"/>
            <p:cNvSpPr/>
            <p:nvPr/>
          </p:nvSpPr>
          <p:spPr>
            <a:xfrm>
              <a:off x="6720816" y="2297481"/>
              <a:ext cx="1536300" cy="18873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lang="zh-CN" sz="2800">
                  <a:solidFill>
                    <a:srgbClr val="262626"/>
                  </a:solidFill>
                </a:rPr>
                <a:t>FIVE</a:t>
              </a:r>
              <a:endParaRPr b="0" i="0" sz="2800" u="none" cap="none" strike="noStrike">
                <a:solidFill>
                  <a:srgbClr val="262626"/>
                </a:solidFill>
                <a:latin typeface="Arial"/>
                <a:ea typeface="Arial"/>
                <a:cs typeface="Arial"/>
                <a:sym typeface="Arial"/>
              </a:endParaRPr>
            </a:p>
          </p:txBody>
        </p:sp>
        <p:sp>
          <p:nvSpPr>
            <p:cNvPr id="132" name="Google Shape;132;p2"/>
            <p:cNvSpPr/>
            <p:nvPr/>
          </p:nvSpPr>
          <p:spPr>
            <a:xfrm>
              <a:off x="6550252" y="2441635"/>
              <a:ext cx="1823100" cy="1599000"/>
            </a:xfrm>
            <a:prstGeom prst="rect">
              <a:avLst/>
            </a:prstGeom>
            <a:noFill/>
            <a:ln cap="flat" cmpd="sng" w="762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nvGrpSpPr>
            <p:cNvPr id="133" name="Google Shape;133;p2"/>
            <p:cNvGrpSpPr/>
            <p:nvPr/>
          </p:nvGrpSpPr>
          <p:grpSpPr>
            <a:xfrm>
              <a:off x="7447737" y="4089336"/>
              <a:ext cx="136468" cy="574986"/>
              <a:chOff x="-865922" y="3565277"/>
              <a:chExt cx="152700" cy="643377"/>
            </a:xfrm>
          </p:grpSpPr>
          <p:cxnSp>
            <p:nvCxnSpPr>
              <p:cNvPr id="134" name="Google Shape;134;p2"/>
              <p:cNvCxnSpPr/>
              <p:nvPr/>
            </p:nvCxnSpPr>
            <p:spPr>
              <a:xfrm flipH="1">
                <a:off x="-790397" y="3565277"/>
                <a:ext cx="900" cy="585600"/>
              </a:xfrm>
              <a:prstGeom prst="straightConnector1">
                <a:avLst/>
              </a:prstGeom>
              <a:noFill/>
              <a:ln cap="flat" cmpd="sng" w="28575">
                <a:solidFill>
                  <a:srgbClr val="262626"/>
                </a:solidFill>
                <a:prstDash val="solid"/>
                <a:miter lim="800000"/>
                <a:headEnd len="sm" w="sm" type="none"/>
                <a:tailEnd len="sm" w="sm" type="none"/>
              </a:ln>
            </p:spPr>
          </p:cxnSp>
          <p:sp>
            <p:nvSpPr>
              <p:cNvPr id="135" name="Google Shape;135;p2"/>
              <p:cNvSpPr/>
              <p:nvPr/>
            </p:nvSpPr>
            <p:spPr>
              <a:xfrm>
                <a:off x="-865922" y="4055954"/>
                <a:ext cx="152700" cy="152700"/>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grpSp>
      <p:sp>
        <p:nvSpPr>
          <p:cNvPr id="136" name="Google Shape;136;p2"/>
          <p:cNvSpPr/>
          <p:nvPr/>
        </p:nvSpPr>
        <p:spPr>
          <a:xfrm>
            <a:off x="7630438" y="4757800"/>
            <a:ext cx="2360400" cy="583800"/>
          </a:xfrm>
          <a:prstGeom prst="rect">
            <a:avLst/>
          </a:prstGeom>
          <a:noFill/>
          <a:ln>
            <a:noFill/>
          </a:ln>
        </p:spPr>
        <p:txBody>
          <a:bodyPr anchorCtr="0" anchor="t" bIns="45700" lIns="91425" spcFirstLastPara="1" rIns="91425" wrap="square" tIns="45700">
            <a:noAutofit/>
          </a:bodyPr>
          <a:lstStyle/>
          <a:p>
            <a:pPr indent="0" lvl="0" marL="0" marR="0" rtl="0" algn="ctr">
              <a:lnSpc>
                <a:spcPct val="142857"/>
              </a:lnSpc>
              <a:spcBef>
                <a:spcPts val="0"/>
              </a:spcBef>
              <a:spcAft>
                <a:spcPts val="0"/>
              </a:spcAft>
              <a:buClr>
                <a:srgbClr val="000000"/>
              </a:buClr>
              <a:buSzPts val="1600"/>
              <a:buFont typeface="Arial"/>
              <a:buNone/>
            </a:pPr>
            <a:r>
              <a:rPr b="0" i="0" lang="zh-CN" sz="1600" u="none" cap="none" strike="noStrike">
                <a:solidFill>
                  <a:srgbClr val="333333"/>
                </a:solidFill>
                <a:latin typeface="Microsoft YaHei"/>
                <a:ea typeface="Microsoft YaHei"/>
                <a:cs typeface="Microsoft YaHei"/>
                <a:sym typeface="Microsoft YaHei"/>
              </a:rPr>
              <a:t>Validation </a:t>
            </a:r>
            <a:endParaRPr b="0" i="0" sz="1600" u="none" cap="none" strike="noStrike">
              <a:solidFill>
                <a:srgbClr val="333333"/>
              </a:solidFill>
              <a:latin typeface="Microsoft YaHei"/>
              <a:ea typeface="Microsoft YaHei"/>
              <a:cs typeface="Microsoft YaHei"/>
              <a:sym typeface="Microsoft YaHei"/>
            </a:endParaRPr>
          </a:p>
        </p:txBody>
      </p:sp>
    </p:spTree>
  </p:cSld>
  <p:clrMapOvr>
    <a:masterClrMapping/>
  </p:clrMapOvr>
  <mc:AlternateContent>
    <mc:Choice Requires="p14">
      <p:transition spd="slow" p14:dur="17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750"/>
                                        <p:tgtEl>
                                          <p:spTgt spid="129"/>
                                        </p:tgtEl>
                                        <p:attrNameLst>
                                          <p:attrName>ppt_w</p:attrName>
                                        </p:attrNameLst>
                                      </p:cBhvr>
                                      <p:tavLst>
                                        <p:tav fmla="" tm="0">
                                          <p:val>
                                            <p:strVal val="0"/>
                                          </p:val>
                                        </p:tav>
                                        <p:tav fmla="" tm="100000">
                                          <p:val>
                                            <p:strVal val="#ppt_w"/>
                                          </p:val>
                                        </p:tav>
                                      </p:tavLst>
                                    </p:anim>
                                    <p:anim calcmode="lin" valueType="num">
                                      <p:cBhvr additive="base">
                                        <p:cTn dur="750"/>
                                        <p:tgtEl>
                                          <p:spTgt spid="129"/>
                                        </p:tgtEl>
                                        <p:attrNameLst>
                                          <p:attrName>ppt_h</p:attrName>
                                        </p:attrNameLst>
                                      </p:cBhvr>
                                      <p:tavLst>
                                        <p:tav fmla="" tm="0">
                                          <p:val>
                                            <p:strVal val="0"/>
                                          </p:val>
                                        </p:tav>
                                        <p:tav fmla="" tm="100000">
                                          <p:val>
                                            <p:strVal val="#ppt_h"/>
                                          </p:val>
                                        </p:tav>
                                      </p:tavLst>
                                    </p:anim>
                                  </p:childTnLst>
                                </p:cTn>
                              </p:par>
                            </p:childTnLst>
                          </p:cTn>
                        </p:par>
                        <p:par>
                          <p:cTn fill="hold">
                            <p:stCondLst>
                              <p:cond delay="750"/>
                            </p:stCondLst>
                            <p:childTnLst>
                              <p:par>
                                <p:cTn fill="hold" nodeType="afterEffect" presetClass="entr" presetID="2" presetSubtype="4">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750"/>
                                        <p:tgtEl>
                                          <p:spTgt spid="10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p:tgtEl>
                                          <p:spTgt spid="10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750"/>
                                        <p:tgtEl>
                                          <p:spTgt spid="11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additive="base">
                                        <p:cTn dur="750"/>
                                        <p:tgtEl>
                                          <p:spTgt spid="119"/>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75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75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75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75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g9d4979438e_0_201"/>
          <p:cNvPicPr preferRelativeResize="0"/>
          <p:nvPr/>
        </p:nvPicPr>
        <p:blipFill rotWithShape="1">
          <a:blip r:embed="rId3">
            <a:alphaModFix/>
          </a:blip>
          <a:srcRect b="0" l="0" r="0" t="0"/>
          <a:stretch/>
        </p:blipFill>
        <p:spPr>
          <a:xfrm>
            <a:off x="-11861" y="-10298"/>
            <a:ext cx="12215712" cy="6878599"/>
          </a:xfrm>
          <a:prstGeom prst="rect">
            <a:avLst/>
          </a:prstGeom>
          <a:noFill/>
          <a:ln>
            <a:noFill/>
          </a:ln>
        </p:spPr>
      </p:pic>
      <p:sp>
        <p:nvSpPr>
          <p:cNvPr id="439" name="Google Shape;439;g9d4979438e_0_201"/>
          <p:cNvSpPr/>
          <p:nvPr/>
        </p:nvSpPr>
        <p:spPr>
          <a:xfrm>
            <a:off x="427625" y="457450"/>
            <a:ext cx="3123000" cy="1301400"/>
          </a:xfrm>
          <a:prstGeom prst="rect">
            <a:avLst/>
          </a:prstGeom>
          <a:noFill/>
          <a:ln>
            <a:noFill/>
          </a:ln>
        </p:spPr>
        <p:txBody>
          <a:bodyPr anchorCtr="0" anchor="b" bIns="45700" lIns="91425" spcFirstLastPara="1" rIns="91425" wrap="square" tIns="45700">
            <a:noAutofit/>
          </a:bodyPr>
          <a:lstStyle/>
          <a:p>
            <a:pPr indent="0" lvl="0" marL="0" marR="0" rtl="0" algn="ctr">
              <a:lnSpc>
                <a:spcPct val="142857"/>
              </a:lnSpc>
              <a:spcBef>
                <a:spcPts val="0"/>
              </a:spcBef>
              <a:spcAft>
                <a:spcPts val="0"/>
              </a:spcAft>
              <a:buClr>
                <a:srgbClr val="000000"/>
              </a:buClr>
              <a:buSzPts val="22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87500"/>
              </a:lnSpc>
              <a:spcBef>
                <a:spcPts val="0"/>
              </a:spcBef>
              <a:spcAft>
                <a:spcPts val="0"/>
              </a:spcAft>
              <a:buClr>
                <a:srgbClr val="000000"/>
              </a:buClr>
              <a:buSzPts val="3200"/>
              <a:buFont typeface="Arial"/>
              <a:buNone/>
            </a:pPr>
            <a:r>
              <a:t/>
            </a:r>
            <a:endParaRPr b="0" i="0" sz="3200" u="none" cap="none" strike="noStrike">
              <a:solidFill>
                <a:srgbClr val="262626"/>
              </a:solidFill>
              <a:latin typeface="Arial"/>
              <a:ea typeface="Arial"/>
              <a:cs typeface="Arial"/>
              <a:sym typeface="Arial"/>
            </a:endParaRPr>
          </a:p>
        </p:txBody>
      </p:sp>
      <p:grpSp>
        <p:nvGrpSpPr>
          <p:cNvPr id="440" name="Google Shape;440;g9d4979438e_0_201"/>
          <p:cNvGrpSpPr/>
          <p:nvPr/>
        </p:nvGrpSpPr>
        <p:grpSpPr>
          <a:xfrm>
            <a:off x="253805" y="238466"/>
            <a:ext cx="618213" cy="684846"/>
            <a:chOff x="854419" y="2169592"/>
            <a:chExt cx="1823100" cy="2019600"/>
          </a:xfrm>
        </p:grpSpPr>
        <p:sp>
          <p:nvSpPr>
            <p:cNvPr id="441" name="Google Shape;441;g9d4979438e_0_201"/>
            <p:cNvSpPr/>
            <p:nvPr/>
          </p:nvSpPr>
          <p:spPr>
            <a:xfrm>
              <a:off x="1016198" y="2169592"/>
              <a:ext cx="1536300" cy="20196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02</a:t>
              </a:r>
              <a:endParaRPr b="0" i="0" sz="2400" u="none" cap="none" strike="noStrike">
                <a:solidFill>
                  <a:srgbClr val="262626"/>
                </a:solidFill>
                <a:latin typeface="Arial"/>
                <a:ea typeface="Arial"/>
                <a:cs typeface="Arial"/>
                <a:sym typeface="Arial"/>
              </a:endParaRPr>
            </a:p>
          </p:txBody>
        </p:sp>
        <p:sp>
          <p:nvSpPr>
            <p:cNvPr id="442" name="Google Shape;442;g9d4979438e_0_201"/>
            <p:cNvSpPr/>
            <p:nvPr/>
          </p:nvSpPr>
          <p:spPr>
            <a:xfrm>
              <a:off x="854419" y="2372660"/>
              <a:ext cx="1823100" cy="15990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sp>
        <p:nvSpPr>
          <p:cNvPr id="443" name="Google Shape;443;g9d4979438e_0_201"/>
          <p:cNvSpPr txBox="1"/>
          <p:nvPr/>
        </p:nvSpPr>
        <p:spPr>
          <a:xfrm>
            <a:off x="587025" y="4080900"/>
            <a:ext cx="85668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zh-CN" sz="2000">
                <a:solidFill>
                  <a:schemeClr val="dk1"/>
                </a:solidFill>
              </a:rPr>
              <a:t>Second Trial : ARIMA (1,1,1)(</a:t>
            </a:r>
            <a:r>
              <a:rPr b="1" lang="zh-CN" sz="2000">
                <a:solidFill>
                  <a:srgbClr val="FF0000"/>
                </a:solidFill>
              </a:rPr>
              <a:t>0</a:t>
            </a:r>
            <a:r>
              <a:rPr b="1" lang="zh-CN" sz="2000">
                <a:solidFill>
                  <a:schemeClr val="dk1"/>
                </a:solidFill>
              </a:rPr>
              <a:t>,1,1)[12]</a:t>
            </a:r>
            <a:endParaRPr b="0" i="0" sz="1700" u="none" cap="none" strike="noStrike">
              <a:solidFill>
                <a:srgbClr val="000000"/>
              </a:solidFill>
              <a:latin typeface="Arial"/>
              <a:ea typeface="Arial"/>
              <a:cs typeface="Arial"/>
              <a:sym typeface="Arial"/>
            </a:endParaRPr>
          </a:p>
        </p:txBody>
      </p:sp>
      <p:sp>
        <p:nvSpPr>
          <p:cNvPr id="444" name="Google Shape;444;g9d4979438e_0_201"/>
          <p:cNvSpPr txBox="1"/>
          <p:nvPr/>
        </p:nvSpPr>
        <p:spPr>
          <a:xfrm>
            <a:off x="9642775" y="2694700"/>
            <a:ext cx="2170500" cy="36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zh-CN" sz="2500"/>
              <a:t>Second Model</a:t>
            </a:r>
            <a:r>
              <a:rPr lang="zh-CN" sz="2500"/>
              <a:t> is better since the AIC is lower</a:t>
            </a:r>
            <a:endParaRPr sz="2500"/>
          </a:p>
        </p:txBody>
      </p:sp>
      <p:sp>
        <p:nvSpPr>
          <p:cNvPr id="445" name="Google Shape;445;g9d4979438e_0_201"/>
          <p:cNvSpPr txBox="1"/>
          <p:nvPr/>
        </p:nvSpPr>
        <p:spPr>
          <a:xfrm>
            <a:off x="872013" y="765700"/>
            <a:ext cx="5526000" cy="6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zh-CN" sz="1800" u="sng">
                <a:solidFill>
                  <a:srgbClr val="4A86E8"/>
                </a:solidFill>
              </a:rPr>
              <a:t>Comparing first and second trials</a:t>
            </a:r>
            <a:endParaRPr b="1" i="1" sz="1800" u="sng">
              <a:solidFill>
                <a:srgbClr val="4A86E8"/>
              </a:solidFill>
            </a:endParaRPr>
          </a:p>
        </p:txBody>
      </p:sp>
      <p:pic>
        <p:nvPicPr>
          <p:cNvPr id="446" name="Google Shape;446;g9d4979438e_0_201"/>
          <p:cNvPicPr preferRelativeResize="0"/>
          <p:nvPr/>
        </p:nvPicPr>
        <p:blipFill rotWithShape="1">
          <a:blip r:embed="rId4">
            <a:alphaModFix/>
          </a:blip>
          <a:srcRect b="11341" l="35453" r="19222" t="68340"/>
          <a:stretch/>
        </p:blipFill>
        <p:spPr>
          <a:xfrm>
            <a:off x="587025" y="1934663"/>
            <a:ext cx="8726525" cy="2200379"/>
          </a:xfrm>
          <a:prstGeom prst="rect">
            <a:avLst/>
          </a:prstGeom>
          <a:noFill/>
          <a:ln>
            <a:noFill/>
          </a:ln>
        </p:spPr>
      </p:pic>
      <p:pic>
        <p:nvPicPr>
          <p:cNvPr id="447" name="Google Shape;447;g9d4979438e_0_201"/>
          <p:cNvPicPr preferRelativeResize="0"/>
          <p:nvPr/>
        </p:nvPicPr>
        <p:blipFill rotWithShape="1">
          <a:blip r:embed="rId5">
            <a:alphaModFix/>
          </a:blip>
          <a:srcRect b="11674" l="35506" r="20599" t="69349"/>
          <a:stretch/>
        </p:blipFill>
        <p:spPr>
          <a:xfrm>
            <a:off x="587024" y="4619101"/>
            <a:ext cx="8726525" cy="2122025"/>
          </a:xfrm>
          <a:prstGeom prst="rect">
            <a:avLst/>
          </a:prstGeom>
          <a:noFill/>
          <a:ln>
            <a:noFill/>
          </a:ln>
        </p:spPr>
      </p:pic>
      <p:sp>
        <p:nvSpPr>
          <p:cNvPr id="448" name="Google Shape;448;g9d4979438e_0_201"/>
          <p:cNvSpPr txBox="1"/>
          <p:nvPr/>
        </p:nvSpPr>
        <p:spPr>
          <a:xfrm>
            <a:off x="587025" y="1396475"/>
            <a:ext cx="85668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zh-CN" sz="2000">
                <a:solidFill>
                  <a:schemeClr val="dk1"/>
                </a:solidFill>
              </a:rPr>
              <a:t>First </a:t>
            </a:r>
            <a:r>
              <a:rPr b="1" lang="zh-CN" sz="2000">
                <a:solidFill>
                  <a:schemeClr val="dk1"/>
                </a:solidFill>
              </a:rPr>
              <a:t>Trial : ARIMA (1,1,1)(</a:t>
            </a:r>
            <a:r>
              <a:rPr b="1" lang="zh-CN" sz="2000">
                <a:solidFill>
                  <a:srgbClr val="FF0000"/>
                </a:solidFill>
              </a:rPr>
              <a:t>1</a:t>
            </a:r>
            <a:r>
              <a:rPr b="1" lang="zh-CN" sz="2000">
                <a:solidFill>
                  <a:schemeClr val="dk1"/>
                </a:solidFill>
              </a:rPr>
              <a:t>,1,1)[12]</a:t>
            </a:r>
            <a:endParaRPr b="0" i="0" sz="1700" u="none" cap="none" strike="noStrike">
              <a:solidFill>
                <a:srgbClr val="000000"/>
              </a:solidFill>
              <a:latin typeface="Arial"/>
              <a:ea typeface="Arial"/>
              <a:cs typeface="Arial"/>
              <a:sym typeface="Arial"/>
            </a:endParaRPr>
          </a:p>
        </p:txBody>
      </p:sp>
      <p:sp>
        <p:nvSpPr>
          <p:cNvPr id="449" name="Google Shape;449;g9d4979438e_0_201"/>
          <p:cNvSpPr/>
          <p:nvPr/>
        </p:nvSpPr>
        <p:spPr>
          <a:xfrm>
            <a:off x="6159325" y="3673425"/>
            <a:ext cx="1528500" cy="407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9d4979438e_0_201"/>
          <p:cNvSpPr/>
          <p:nvPr/>
        </p:nvSpPr>
        <p:spPr>
          <a:xfrm>
            <a:off x="6259875" y="6303650"/>
            <a:ext cx="1528500" cy="407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9d4979438e_0_201"/>
          <p:cNvSpPr/>
          <p:nvPr/>
        </p:nvSpPr>
        <p:spPr>
          <a:xfrm>
            <a:off x="997650" y="223500"/>
            <a:ext cx="7378500" cy="835500"/>
          </a:xfrm>
          <a:prstGeom prst="rect">
            <a:avLst/>
          </a:prstGeom>
          <a:noFill/>
          <a:ln>
            <a:noFill/>
          </a:ln>
        </p:spPr>
        <p:txBody>
          <a:bodyPr anchorCtr="0" anchor="b" bIns="45700" lIns="91425" spcFirstLastPara="1" rIns="91425" wrap="square" tIns="45700">
            <a:noAutofit/>
          </a:bodyPr>
          <a:lstStyle/>
          <a:p>
            <a:pPr indent="0" lvl="0" marL="0" rtl="0" algn="l">
              <a:lnSpc>
                <a:spcPct val="142857"/>
              </a:lnSpc>
              <a:spcBef>
                <a:spcPts val="0"/>
              </a:spcBef>
              <a:spcAft>
                <a:spcPts val="0"/>
              </a:spcAft>
              <a:buClr>
                <a:schemeClr val="dk1"/>
              </a:buClr>
              <a:buSzPts val="2200"/>
              <a:buFont typeface="Arial"/>
              <a:buNone/>
            </a:pPr>
            <a:r>
              <a:rPr b="1" i="1" lang="zh-CN" sz="2200">
                <a:solidFill>
                  <a:srgbClr val="333333"/>
                </a:solidFill>
              </a:rPr>
              <a:t>Box-Jenkins Methodology - </a:t>
            </a:r>
            <a:r>
              <a:rPr b="1" i="1" lang="zh-CN" sz="2200">
                <a:solidFill>
                  <a:srgbClr val="333333"/>
                </a:solidFill>
              </a:rPr>
              <a:t>Estimation &amp; Selection</a:t>
            </a:r>
            <a:endParaRPr b="1" i="1" sz="2200">
              <a:solidFill>
                <a:srgbClr val="333333"/>
              </a:solidFill>
            </a:endParaRPr>
          </a:p>
        </p:txBody>
      </p:sp>
    </p:spTree>
  </p:cSld>
  <p:clrMapOvr>
    <a:masterClrMapping/>
  </p:clrMapOvr>
  <mc:AlternateContent>
    <mc:Choice Requires="p14">
      <p:transition spd="slow" p14:dur="175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750"/>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g9d4979438e_0_226"/>
          <p:cNvPicPr preferRelativeResize="0"/>
          <p:nvPr/>
        </p:nvPicPr>
        <p:blipFill rotWithShape="1">
          <a:blip r:embed="rId3">
            <a:alphaModFix/>
          </a:blip>
          <a:srcRect b="0" l="0" r="0" t="0"/>
          <a:stretch/>
        </p:blipFill>
        <p:spPr>
          <a:xfrm>
            <a:off x="-11861" y="-10298"/>
            <a:ext cx="12215712" cy="6878599"/>
          </a:xfrm>
          <a:prstGeom prst="rect">
            <a:avLst/>
          </a:prstGeom>
          <a:noFill/>
          <a:ln>
            <a:noFill/>
          </a:ln>
        </p:spPr>
      </p:pic>
      <p:sp>
        <p:nvSpPr>
          <p:cNvPr id="458" name="Google Shape;458;g9d4979438e_0_226"/>
          <p:cNvSpPr/>
          <p:nvPr/>
        </p:nvSpPr>
        <p:spPr>
          <a:xfrm>
            <a:off x="427625" y="457450"/>
            <a:ext cx="3123000" cy="1301400"/>
          </a:xfrm>
          <a:prstGeom prst="rect">
            <a:avLst/>
          </a:prstGeom>
          <a:noFill/>
          <a:ln>
            <a:noFill/>
          </a:ln>
        </p:spPr>
        <p:txBody>
          <a:bodyPr anchorCtr="0" anchor="b" bIns="45700" lIns="91425" spcFirstLastPara="1" rIns="91425" wrap="square" tIns="45700">
            <a:noAutofit/>
          </a:bodyPr>
          <a:lstStyle/>
          <a:p>
            <a:pPr indent="0" lvl="0" marL="0" marR="0" rtl="0" algn="ctr">
              <a:lnSpc>
                <a:spcPct val="142857"/>
              </a:lnSpc>
              <a:spcBef>
                <a:spcPts val="0"/>
              </a:spcBef>
              <a:spcAft>
                <a:spcPts val="0"/>
              </a:spcAft>
              <a:buClr>
                <a:srgbClr val="000000"/>
              </a:buClr>
              <a:buSzPts val="22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87500"/>
              </a:lnSpc>
              <a:spcBef>
                <a:spcPts val="0"/>
              </a:spcBef>
              <a:spcAft>
                <a:spcPts val="0"/>
              </a:spcAft>
              <a:buClr>
                <a:srgbClr val="000000"/>
              </a:buClr>
              <a:buSzPts val="3200"/>
              <a:buFont typeface="Arial"/>
              <a:buNone/>
            </a:pPr>
            <a:r>
              <a:t/>
            </a:r>
            <a:endParaRPr b="0" i="0" sz="3200" u="none" cap="none" strike="noStrike">
              <a:solidFill>
                <a:srgbClr val="262626"/>
              </a:solidFill>
              <a:latin typeface="Arial"/>
              <a:ea typeface="Arial"/>
              <a:cs typeface="Arial"/>
              <a:sym typeface="Arial"/>
            </a:endParaRPr>
          </a:p>
        </p:txBody>
      </p:sp>
      <p:grpSp>
        <p:nvGrpSpPr>
          <p:cNvPr id="459" name="Google Shape;459;g9d4979438e_0_226"/>
          <p:cNvGrpSpPr/>
          <p:nvPr/>
        </p:nvGrpSpPr>
        <p:grpSpPr>
          <a:xfrm>
            <a:off x="253805" y="238466"/>
            <a:ext cx="618213" cy="684846"/>
            <a:chOff x="854419" y="2169592"/>
            <a:chExt cx="1823100" cy="2019600"/>
          </a:xfrm>
        </p:grpSpPr>
        <p:sp>
          <p:nvSpPr>
            <p:cNvPr id="460" name="Google Shape;460;g9d4979438e_0_226"/>
            <p:cNvSpPr/>
            <p:nvPr/>
          </p:nvSpPr>
          <p:spPr>
            <a:xfrm>
              <a:off x="1016198" y="2169592"/>
              <a:ext cx="1536300" cy="20196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02</a:t>
              </a:r>
              <a:endParaRPr b="0" i="0" sz="2400" u="none" cap="none" strike="noStrike">
                <a:solidFill>
                  <a:srgbClr val="262626"/>
                </a:solidFill>
                <a:latin typeface="Arial"/>
                <a:ea typeface="Arial"/>
                <a:cs typeface="Arial"/>
                <a:sym typeface="Arial"/>
              </a:endParaRPr>
            </a:p>
          </p:txBody>
        </p:sp>
        <p:sp>
          <p:nvSpPr>
            <p:cNvPr id="461" name="Google Shape;461;g9d4979438e_0_226"/>
            <p:cNvSpPr/>
            <p:nvPr/>
          </p:nvSpPr>
          <p:spPr>
            <a:xfrm>
              <a:off x="854419" y="2372660"/>
              <a:ext cx="1823100" cy="15990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sp>
        <p:nvSpPr>
          <p:cNvPr id="462" name="Google Shape;462;g9d4979438e_0_226"/>
          <p:cNvSpPr txBox="1"/>
          <p:nvPr/>
        </p:nvSpPr>
        <p:spPr>
          <a:xfrm>
            <a:off x="6517175" y="1396475"/>
            <a:ext cx="77034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zh-CN" sz="2000">
                <a:solidFill>
                  <a:schemeClr val="dk1"/>
                </a:solidFill>
              </a:rPr>
              <a:t>Second Trial : ARIMA (1,1,1)(</a:t>
            </a:r>
            <a:r>
              <a:rPr b="1" lang="zh-CN" sz="2000">
                <a:solidFill>
                  <a:srgbClr val="FF0000"/>
                </a:solidFill>
              </a:rPr>
              <a:t>0</a:t>
            </a:r>
            <a:r>
              <a:rPr b="1" lang="zh-CN" sz="2000">
                <a:solidFill>
                  <a:schemeClr val="dk1"/>
                </a:solidFill>
              </a:rPr>
              <a:t>,1,1)[12]</a:t>
            </a:r>
            <a:endParaRPr b="0" i="0" sz="1700" u="none" cap="none" strike="noStrike">
              <a:solidFill>
                <a:srgbClr val="000000"/>
              </a:solidFill>
              <a:latin typeface="Arial"/>
              <a:ea typeface="Arial"/>
              <a:cs typeface="Arial"/>
              <a:sym typeface="Arial"/>
            </a:endParaRPr>
          </a:p>
        </p:txBody>
      </p:sp>
      <p:sp>
        <p:nvSpPr>
          <p:cNvPr id="463" name="Google Shape;463;g9d4979438e_0_226"/>
          <p:cNvSpPr txBox="1"/>
          <p:nvPr/>
        </p:nvSpPr>
        <p:spPr>
          <a:xfrm>
            <a:off x="997650" y="5890250"/>
            <a:ext cx="10700400" cy="152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zh-CN" sz="1900"/>
              <a:t>Two models have similar result except different distribution of the residuals</a:t>
            </a:r>
            <a:endParaRPr sz="1900"/>
          </a:p>
          <a:p>
            <a:pPr indent="0" lvl="0" marL="0" marR="0" rtl="0" algn="l">
              <a:lnSpc>
                <a:spcPct val="100000"/>
              </a:lnSpc>
              <a:spcBef>
                <a:spcPts val="0"/>
              </a:spcBef>
              <a:spcAft>
                <a:spcPts val="0"/>
              </a:spcAft>
              <a:buNone/>
            </a:pPr>
            <a:r>
              <a:rPr lang="zh-CN" sz="1900"/>
              <a:t>-&gt; Second model has a more concentrated distribution of residuals  </a:t>
            </a:r>
            <a:endParaRPr sz="1900"/>
          </a:p>
          <a:p>
            <a:pPr indent="0" lvl="0" marL="0" marR="0" rtl="0" algn="l">
              <a:lnSpc>
                <a:spcPct val="100000"/>
              </a:lnSpc>
              <a:spcBef>
                <a:spcPts val="0"/>
              </a:spcBef>
              <a:spcAft>
                <a:spcPts val="0"/>
              </a:spcAft>
              <a:buNone/>
            </a:pPr>
            <a:r>
              <a:rPr lang="zh-CN" sz="1900"/>
              <a:t>We will keep the </a:t>
            </a:r>
            <a:r>
              <a:rPr b="1" lang="zh-CN" sz="1900"/>
              <a:t>Second Model</a:t>
            </a:r>
            <a:r>
              <a:rPr lang="zh-CN" sz="1900"/>
              <a:t> since the AIC is lower</a:t>
            </a:r>
            <a:endParaRPr sz="1900"/>
          </a:p>
        </p:txBody>
      </p:sp>
      <p:sp>
        <p:nvSpPr>
          <p:cNvPr id="464" name="Google Shape;464;g9d4979438e_0_226"/>
          <p:cNvSpPr txBox="1"/>
          <p:nvPr/>
        </p:nvSpPr>
        <p:spPr>
          <a:xfrm>
            <a:off x="872034" y="923325"/>
            <a:ext cx="9657300" cy="6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zh-CN" sz="1800" u="sng">
                <a:solidFill>
                  <a:srgbClr val="4A86E8"/>
                </a:solidFill>
              </a:rPr>
              <a:t>Comparing first and second trials with Residual diagnostics </a:t>
            </a:r>
            <a:endParaRPr b="1" i="1" sz="1800" u="sng">
              <a:solidFill>
                <a:srgbClr val="4A86E8"/>
              </a:solidFill>
            </a:endParaRPr>
          </a:p>
        </p:txBody>
      </p:sp>
      <p:sp>
        <p:nvSpPr>
          <p:cNvPr id="465" name="Google Shape;465;g9d4979438e_0_226"/>
          <p:cNvSpPr txBox="1"/>
          <p:nvPr/>
        </p:nvSpPr>
        <p:spPr>
          <a:xfrm>
            <a:off x="587025" y="1396475"/>
            <a:ext cx="58422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zh-CN" sz="2000">
                <a:solidFill>
                  <a:schemeClr val="dk1"/>
                </a:solidFill>
              </a:rPr>
              <a:t>First Trial : ARIMA (1,1,1)(</a:t>
            </a:r>
            <a:r>
              <a:rPr b="1" lang="zh-CN" sz="2000">
                <a:solidFill>
                  <a:srgbClr val="FF0000"/>
                </a:solidFill>
              </a:rPr>
              <a:t>1</a:t>
            </a:r>
            <a:r>
              <a:rPr b="1" lang="zh-CN" sz="2000">
                <a:solidFill>
                  <a:schemeClr val="dk1"/>
                </a:solidFill>
              </a:rPr>
              <a:t>,1,1)[12]</a:t>
            </a:r>
            <a:endParaRPr b="0" i="0" sz="1700" u="none" cap="none" strike="noStrike">
              <a:solidFill>
                <a:srgbClr val="000000"/>
              </a:solidFill>
              <a:latin typeface="Arial"/>
              <a:ea typeface="Arial"/>
              <a:cs typeface="Arial"/>
              <a:sym typeface="Arial"/>
            </a:endParaRPr>
          </a:p>
        </p:txBody>
      </p:sp>
      <p:sp>
        <p:nvSpPr>
          <p:cNvPr id="466" name="Google Shape;466;g9d4979438e_0_226"/>
          <p:cNvSpPr/>
          <p:nvPr/>
        </p:nvSpPr>
        <p:spPr>
          <a:xfrm>
            <a:off x="997650" y="223500"/>
            <a:ext cx="7378500" cy="835500"/>
          </a:xfrm>
          <a:prstGeom prst="rect">
            <a:avLst/>
          </a:prstGeom>
          <a:noFill/>
          <a:ln>
            <a:noFill/>
          </a:ln>
        </p:spPr>
        <p:txBody>
          <a:bodyPr anchorCtr="0" anchor="b" bIns="45700" lIns="91425" spcFirstLastPara="1" rIns="91425" wrap="square" tIns="45700">
            <a:noAutofit/>
          </a:bodyPr>
          <a:lstStyle/>
          <a:p>
            <a:pPr indent="0" lvl="0" marL="0" rtl="0" algn="l">
              <a:lnSpc>
                <a:spcPct val="142857"/>
              </a:lnSpc>
              <a:spcBef>
                <a:spcPts val="0"/>
              </a:spcBef>
              <a:spcAft>
                <a:spcPts val="0"/>
              </a:spcAft>
              <a:buClr>
                <a:schemeClr val="dk1"/>
              </a:buClr>
              <a:buSzPts val="2200"/>
              <a:buFont typeface="Arial"/>
              <a:buNone/>
            </a:pPr>
            <a:r>
              <a:rPr b="1" i="1" lang="zh-CN" sz="2200">
                <a:solidFill>
                  <a:srgbClr val="333333"/>
                </a:solidFill>
              </a:rPr>
              <a:t>Box-Jenkins Methodology - Checking</a:t>
            </a:r>
            <a:endParaRPr b="1" i="1" sz="2200">
              <a:solidFill>
                <a:srgbClr val="333333"/>
              </a:solidFill>
            </a:endParaRPr>
          </a:p>
        </p:txBody>
      </p:sp>
      <p:pic>
        <p:nvPicPr>
          <p:cNvPr id="467" name="Google Shape;467;g9d4979438e_0_226"/>
          <p:cNvPicPr preferRelativeResize="0"/>
          <p:nvPr/>
        </p:nvPicPr>
        <p:blipFill>
          <a:blip r:embed="rId4">
            <a:alphaModFix/>
          </a:blip>
          <a:stretch>
            <a:fillRect/>
          </a:stretch>
        </p:blipFill>
        <p:spPr>
          <a:xfrm>
            <a:off x="253800" y="1973450"/>
            <a:ext cx="5501050" cy="4055526"/>
          </a:xfrm>
          <a:prstGeom prst="rect">
            <a:avLst/>
          </a:prstGeom>
          <a:noFill/>
          <a:ln>
            <a:noFill/>
          </a:ln>
        </p:spPr>
      </p:pic>
      <p:pic>
        <p:nvPicPr>
          <p:cNvPr id="468" name="Google Shape;468;g9d4979438e_0_226"/>
          <p:cNvPicPr preferRelativeResize="0"/>
          <p:nvPr/>
        </p:nvPicPr>
        <p:blipFill>
          <a:blip r:embed="rId5">
            <a:alphaModFix/>
          </a:blip>
          <a:stretch>
            <a:fillRect/>
          </a:stretch>
        </p:blipFill>
        <p:spPr>
          <a:xfrm>
            <a:off x="6590825" y="1973449"/>
            <a:ext cx="5501045" cy="4055525"/>
          </a:xfrm>
          <a:prstGeom prst="rect">
            <a:avLst/>
          </a:prstGeom>
          <a:noFill/>
          <a:ln>
            <a:noFill/>
          </a:ln>
        </p:spPr>
      </p:pic>
      <p:sp>
        <p:nvSpPr>
          <p:cNvPr id="469" name="Google Shape;469;g9d4979438e_0_226"/>
          <p:cNvSpPr/>
          <p:nvPr/>
        </p:nvSpPr>
        <p:spPr>
          <a:xfrm>
            <a:off x="4385950" y="3974250"/>
            <a:ext cx="839100" cy="1821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9d4979438e_0_226"/>
          <p:cNvSpPr/>
          <p:nvPr/>
        </p:nvSpPr>
        <p:spPr>
          <a:xfrm>
            <a:off x="10729375" y="3974250"/>
            <a:ext cx="839100" cy="1821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75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750"/>
                                        <p:tgtEl>
                                          <p:spTgt spid="4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g9d4979438e_0_249"/>
          <p:cNvPicPr preferRelativeResize="0"/>
          <p:nvPr/>
        </p:nvPicPr>
        <p:blipFill rotWithShape="1">
          <a:blip r:embed="rId3">
            <a:alphaModFix/>
          </a:blip>
          <a:srcRect b="0" l="0" r="0" t="0"/>
          <a:stretch/>
        </p:blipFill>
        <p:spPr>
          <a:xfrm>
            <a:off x="-11861" y="-10298"/>
            <a:ext cx="12215712" cy="6878599"/>
          </a:xfrm>
          <a:prstGeom prst="rect">
            <a:avLst/>
          </a:prstGeom>
          <a:noFill/>
          <a:ln>
            <a:noFill/>
          </a:ln>
        </p:spPr>
      </p:pic>
      <p:sp>
        <p:nvSpPr>
          <p:cNvPr id="477" name="Google Shape;477;g9d4979438e_0_249"/>
          <p:cNvSpPr/>
          <p:nvPr/>
        </p:nvSpPr>
        <p:spPr>
          <a:xfrm>
            <a:off x="997650" y="223500"/>
            <a:ext cx="7378500" cy="835500"/>
          </a:xfrm>
          <a:prstGeom prst="rect">
            <a:avLst/>
          </a:prstGeom>
          <a:noFill/>
          <a:ln>
            <a:noFill/>
          </a:ln>
        </p:spPr>
        <p:txBody>
          <a:bodyPr anchorCtr="0" anchor="b" bIns="45700" lIns="91425" spcFirstLastPara="1" rIns="91425" wrap="square" tIns="45700">
            <a:noAutofit/>
          </a:bodyPr>
          <a:lstStyle/>
          <a:p>
            <a:pPr indent="0" lvl="0" marL="0" rtl="0" algn="l">
              <a:lnSpc>
                <a:spcPct val="142857"/>
              </a:lnSpc>
              <a:spcBef>
                <a:spcPts val="0"/>
              </a:spcBef>
              <a:spcAft>
                <a:spcPts val="0"/>
              </a:spcAft>
              <a:buClr>
                <a:schemeClr val="dk1"/>
              </a:buClr>
              <a:buSzPts val="2200"/>
              <a:buFont typeface="Arial"/>
              <a:buNone/>
            </a:pPr>
            <a:r>
              <a:rPr b="1" i="1" lang="zh-CN" sz="2200">
                <a:solidFill>
                  <a:srgbClr val="333333"/>
                </a:solidFill>
              </a:rPr>
              <a:t>Box-Jenkins Methodology - Identification</a:t>
            </a:r>
            <a:endParaRPr b="0" i="0" sz="3200" u="none" cap="none" strike="noStrike">
              <a:solidFill>
                <a:srgbClr val="262626"/>
              </a:solidFill>
              <a:latin typeface="Arial"/>
              <a:ea typeface="Arial"/>
              <a:cs typeface="Arial"/>
              <a:sym typeface="Arial"/>
            </a:endParaRPr>
          </a:p>
        </p:txBody>
      </p:sp>
      <p:sp>
        <p:nvSpPr>
          <p:cNvPr id="478" name="Google Shape;478;g9d4979438e_0_249"/>
          <p:cNvSpPr/>
          <p:nvPr/>
        </p:nvSpPr>
        <p:spPr>
          <a:xfrm flipH="1" rot="-5400000">
            <a:off x="522500" y="1472550"/>
            <a:ext cx="5367600" cy="48609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g9d4979438e_0_249"/>
          <p:cNvSpPr txBox="1"/>
          <p:nvPr/>
        </p:nvSpPr>
        <p:spPr>
          <a:xfrm>
            <a:off x="774050" y="1345875"/>
            <a:ext cx="4860900" cy="49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zh-CN" sz="2000" u="sng"/>
              <a:t>Third</a:t>
            </a:r>
            <a:r>
              <a:rPr b="1" lang="zh-CN" sz="2000" u="sng"/>
              <a:t> Trial : </a:t>
            </a:r>
            <a:endParaRPr b="1" sz="2000" u="sng"/>
          </a:p>
          <a:p>
            <a:pPr indent="0" lvl="0" marL="0" marR="0" rtl="0" algn="l">
              <a:lnSpc>
                <a:spcPct val="100000"/>
              </a:lnSpc>
              <a:spcBef>
                <a:spcPts val="0"/>
              </a:spcBef>
              <a:spcAft>
                <a:spcPts val="0"/>
              </a:spcAft>
              <a:buClr>
                <a:srgbClr val="000000"/>
              </a:buClr>
              <a:buSzPts val="1400"/>
              <a:buFont typeface="Arial"/>
              <a:buNone/>
            </a:pPr>
            <a:r>
              <a:rPr lang="zh-CN" sz="2000"/>
              <a:t>ACF:</a:t>
            </a:r>
            <a:endParaRPr sz="2000"/>
          </a:p>
          <a:p>
            <a:pPr indent="0" lvl="0" marL="0" marR="0" rtl="0" algn="l">
              <a:lnSpc>
                <a:spcPct val="100000"/>
              </a:lnSpc>
              <a:spcBef>
                <a:spcPts val="0"/>
              </a:spcBef>
              <a:spcAft>
                <a:spcPts val="0"/>
              </a:spcAft>
              <a:buClr>
                <a:srgbClr val="000000"/>
              </a:buClr>
              <a:buSzPts val="1400"/>
              <a:buFont typeface="Arial"/>
              <a:buNone/>
            </a:pPr>
            <a:r>
              <a:rPr lang="zh-CN" sz="2000"/>
              <a:t>Lag 1, Lag11 and Lag 12 are significantly away from 0</a:t>
            </a:r>
            <a:endParaRPr sz="2000"/>
          </a:p>
          <a:p>
            <a:pPr indent="0" lvl="0" marL="0" marR="0" rtl="0" algn="l">
              <a:lnSpc>
                <a:spcPct val="100000"/>
              </a:lnSpc>
              <a:spcBef>
                <a:spcPts val="0"/>
              </a:spcBef>
              <a:spcAft>
                <a:spcPts val="0"/>
              </a:spcAft>
              <a:buClr>
                <a:srgbClr val="000000"/>
              </a:buClr>
              <a:buSzPts val="1400"/>
              <a:buFont typeface="Arial"/>
              <a:buNone/>
            </a:pPr>
            <a:r>
              <a:rPr lang="zh-CN" sz="2000"/>
              <a:t>→ q =1 , Q = 1 (m = 12)</a:t>
            </a:r>
            <a:endParaRPr sz="2000"/>
          </a:p>
          <a:p>
            <a:pPr indent="0" lvl="0" marL="0" marR="0" rtl="0" algn="l">
              <a:lnSpc>
                <a:spcPct val="100000"/>
              </a:lnSpc>
              <a:spcBef>
                <a:spcPts val="0"/>
              </a:spcBef>
              <a:spcAft>
                <a:spcPts val="0"/>
              </a:spcAft>
              <a:buClr>
                <a:srgbClr val="000000"/>
              </a:buClr>
              <a:buSzPts val="1400"/>
              <a:buFont typeface="Arial"/>
              <a:buNone/>
            </a:pPr>
            <a:r>
              <a:t/>
            </a:r>
            <a:endParaRPr sz="2000"/>
          </a:p>
          <a:p>
            <a:pPr indent="0" lvl="0" marL="0" marR="0" rtl="0" algn="l">
              <a:lnSpc>
                <a:spcPct val="100000"/>
              </a:lnSpc>
              <a:spcBef>
                <a:spcPts val="0"/>
              </a:spcBef>
              <a:spcAft>
                <a:spcPts val="0"/>
              </a:spcAft>
              <a:buClr>
                <a:srgbClr val="000000"/>
              </a:buClr>
              <a:buSzPts val="1400"/>
              <a:buFont typeface="Arial"/>
              <a:buNone/>
            </a:pPr>
            <a:r>
              <a:rPr lang="zh-CN" sz="2000"/>
              <a:t>PACF:</a:t>
            </a:r>
            <a:endParaRPr sz="2000"/>
          </a:p>
          <a:p>
            <a:pPr indent="0" lvl="0" marL="0" marR="0" rtl="0" algn="l">
              <a:lnSpc>
                <a:spcPct val="100000"/>
              </a:lnSpc>
              <a:spcBef>
                <a:spcPts val="0"/>
              </a:spcBef>
              <a:spcAft>
                <a:spcPts val="0"/>
              </a:spcAft>
              <a:buClr>
                <a:srgbClr val="000000"/>
              </a:buClr>
              <a:buSzPts val="1400"/>
              <a:buFont typeface="Arial"/>
              <a:buNone/>
            </a:pPr>
            <a:r>
              <a:rPr lang="zh-CN" sz="2000"/>
              <a:t>Lag 1, Lag11, Lag 12 and Lag 13 are significantly differenct from 0</a:t>
            </a:r>
            <a:endParaRPr sz="2000"/>
          </a:p>
          <a:p>
            <a:pPr indent="0" lvl="0" marL="0" marR="0" rtl="0" algn="l">
              <a:lnSpc>
                <a:spcPct val="100000"/>
              </a:lnSpc>
              <a:spcBef>
                <a:spcPts val="0"/>
              </a:spcBef>
              <a:spcAft>
                <a:spcPts val="0"/>
              </a:spcAft>
              <a:buClr>
                <a:srgbClr val="000000"/>
              </a:buClr>
              <a:buSzPts val="1400"/>
              <a:buFont typeface="Arial"/>
              <a:buNone/>
            </a:pPr>
            <a:r>
              <a:rPr lang="zh-CN" sz="2000"/>
              <a:t>→ p = </a:t>
            </a:r>
            <a:r>
              <a:rPr b="1" lang="zh-CN" sz="2000">
                <a:solidFill>
                  <a:srgbClr val="FF0000"/>
                </a:solidFill>
              </a:rPr>
              <a:t>0</a:t>
            </a:r>
            <a:r>
              <a:rPr lang="zh-CN" sz="2000"/>
              <a:t> ,P = </a:t>
            </a:r>
            <a:r>
              <a:rPr b="1" lang="zh-CN" sz="2000">
                <a:solidFill>
                  <a:srgbClr val="FF0000"/>
                </a:solidFill>
              </a:rPr>
              <a:t>0</a:t>
            </a:r>
            <a:r>
              <a:rPr lang="zh-CN" sz="2000"/>
              <a:t> (m = 12) </a:t>
            </a:r>
            <a:endParaRPr sz="2000"/>
          </a:p>
          <a:p>
            <a:pPr indent="0" lvl="0" marL="0" marR="0" rtl="0" algn="l">
              <a:lnSpc>
                <a:spcPct val="100000"/>
              </a:lnSpc>
              <a:spcBef>
                <a:spcPts val="0"/>
              </a:spcBef>
              <a:spcAft>
                <a:spcPts val="0"/>
              </a:spcAft>
              <a:buClr>
                <a:srgbClr val="000000"/>
              </a:buClr>
              <a:buSzPts val="1400"/>
              <a:buFont typeface="Arial"/>
              <a:buNone/>
            </a:pPr>
            <a:r>
              <a:t/>
            </a:r>
            <a:endParaRPr sz="2000"/>
          </a:p>
          <a:p>
            <a:pPr indent="0" lvl="0" marL="0" marR="0" rtl="0" algn="l">
              <a:lnSpc>
                <a:spcPct val="100000"/>
              </a:lnSpc>
              <a:spcBef>
                <a:spcPts val="0"/>
              </a:spcBef>
              <a:spcAft>
                <a:spcPts val="0"/>
              </a:spcAft>
              <a:buClr>
                <a:srgbClr val="000000"/>
              </a:buClr>
              <a:buSzPts val="1400"/>
              <a:buFont typeface="Arial"/>
              <a:buNone/>
            </a:pPr>
            <a:r>
              <a:rPr lang="zh-CN" sz="2000"/>
              <a:t>We have taken differentiation at Lag 1 and Lag 12</a:t>
            </a:r>
            <a:endParaRPr sz="2000"/>
          </a:p>
          <a:p>
            <a:pPr indent="0" lvl="0" marL="0" marR="0" rtl="0" algn="l">
              <a:lnSpc>
                <a:spcPct val="100000"/>
              </a:lnSpc>
              <a:spcBef>
                <a:spcPts val="0"/>
              </a:spcBef>
              <a:spcAft>
                <a:spcPts val="0"/>
              </a:spcAft>
              <a:buClr>
                <a:srgbClr val="000000"/>
              </a:buClr>
              <a:buSzPts val="1400"/>
              <a:buFont typeface="Arial"/>
              <a:buNone/>
            </a:pPr>
            <a:r>
              <a:rPr lang="zh-CN" sz="2000"/>
              <a:t>→ d = 1 , D = 1 (m =12)</a:t>
            </a:r>
            <a:endParaRPr sz="2000"/>
          </a:p>
          <a:p>
            <a:pPr indent="0" lvl="0" marL="0" marR="0" rtl="0" algn="l">
              <a:lnSpc>
                <a:spcPct val="100000"/>
              </a:lnSpc>
              <a:spcBef>
                <a:spcPts val="0"/>
              </a:spcBef>
              <a:spcAft>
                <a:spcPts val="0"/>
              </a:spcAft>
              <a:buClr>
                <a:srgbClr val="000000"/>
              </a:buClr>
              <a:buSzPts val="1400"/>
              <a:buFont typeface="Arial"/>
              <a:buNone/>
            </a:pPr>
            <a:r>
              <a:t/>
            </a:r>
            <a:endParaRPr sz="2000"/>
          </a:p>
          <a:p>
            <a:pPr indent="0" lvl="0" marL="0" marR="0" rtl="0" algn="l">
              <a:lnSpc>
                <a:spcPct val="100000"/>
              </a:lnSpc>
              <a:spcBef>
                <a:spcPts val="0"/>
              </a:spcBef>
              <a:spcAft>
                <a:spcPts val="0"/>
              </a:spcAft>
              <a:buClr>
                <a:srgbClr val="000000"/>
              </a:buClr>
              <a:buSzPts val="1400"/>
              <a:buFont typeface="Arial"/>
              <a:buNone/>
            </a:pPr>
            <a:r>
              <a:rPr b="1" lang="zh-CN" sz="2000"/>
              <a:t>Third </a:t>
            </a:r>
            <a:r>
              <a:rPr b="1" lang="zh-CN" sz="2000"/>
              <a:t>Trial → ARIMA (</a:t>
            </a:r>
            <a:r>
              <a:rPr b="1" lang="zh-CN" sz="2000">
                <a:solidFill>
                  <a:srgbClr val="FF0000"/>
                </a:solidFill>
              </a:rPr>
              <a:t>0</a:t>
            </a:r>
            <a:r>
              <a:rPr b="1" lang="zh-CN" sz="2000"/>
              <a:t>,1,1)(</a:t>
            </a:r>
            <a:r>
              <a:rPr b="1" lang="zh-CN" sz="2000">
                <a:solidFill>
                  <a:srgbClr val="FF0000"/>
                </a:solidFill>
              </a:rPr>
              <a:t>0</a:t>
            </a:r>
            <a:r>
              <a:rPr b="1" lang="zh-CN" sz="2000"/>
              <a:t>,1,1)[12]</a:t>
            </a:r>
            <a:endParaRPr b="1" sz="2000"/>
          </a:p>
        </p:txBody>
      </p:sp>
      <p:grpSp>
        <p:nvGrpSpPr>
          <p:cNvPr id="480" name="Google Shape;480;g9d4979438e_0_249"/>
          <p:cNvGrpSpPr/>
          <p:nvPr/>
        </p:nvGrpSpPr>
        <p:grpSpPr>
          <a:xfrm>
            <a:off x="264880" y="205291"/>
            <a:ext cx="618213" cy="684846"/>
            <a:chOff x="854419" y="2169592"/>
            <a:chExt cx="1823100" cy="2019600"/>
          </a:xfrm>
        </p:grpSpPr>
        <p:sp>
          <p:nvSpPr>
            <p:cNvPr id="481" name="Google Shape;481;g9d4979438e_0_249"/>
            <p:cNvSpPr/>
            <p:nvPr/>
          </p:nvSpPr>
          <p:spPr>
            <a:xfrm>
              <a:off x="1016198" y="2169592"/>
              <a:ext cx="1536300" cy="20196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03</a:t>
              </a:r>
              <a:endParaRPr b="0" i="0" sz="2400" u="none" cap="none" strike="noStrike">
                <a:solidFill>
                  <a:srgbClr val="262626"/>
                </a:solidFill>
                <a:latin typeface="Arial"/>
                <a:ea typeface="Arial"/>
                <a:cs typeface="Arial"/>
                <a:sym typeface="Arial"/>
              </a:endParaRPr>
            </a:p>
          </p:txBody>
        </p:sp>
        <p:sp>
          <p:nvSpPr>
            <p:cNvPr id="482" name="Google Shape;482;g9d4979438e_0_249"/>
            <p:cNvSpPr/>
            <p:nvPr/>
          </p:nvSpPr>
          <p:spPr>
            <a:xfrm>
              <a:off x="854419" y="2372660"/>
              <a:ext cx="1823100" cy="15990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pic>
        <p:nvPicPr>
          <p:cNvPr id="483" name="Google Shape;483;g9d4979438e_0_249"/>
          <p:cNvPicPr preferRelativeResize="0"/>
          <p:nvPr/>
        </p:nvPicPr>
        <p:blipFill>
          <a:blip r:embed="rId4">
            <a:alphaModFix/>
          </a:blip>
          <a:stretch>
            <a:fillRect/>
          </a:stretch>
        </p:blipFill>
        <p:spPr>
          <a:xfrm>
            <a:off x="6477588" y="1150613"/>
            <a:ext cx="4905375" cy="4810125"/>
          </a:xfrm>
          <a:prstGeom prst="rect">
            <a:avLst/>
          </a:prstGeom>
          <a:noFill/>
          <a:ln>
            <a:noFill/>
          </a:ln>
        </p:spPr>
      </p:pic>
      <p:sp>
        <p:nvSpPr>
          <p:cNvPr id="484" name="Google Shape;484;g9d4979438e_0_249"/>
          <p:cNvSpPr txBox="1"/>
          <p:nvPr/>
        </p:nvSpPr>
        <p:spPr>
          <a:xfrm>
            <a:off x="5890150" y="5969325"/>
            <a:ext cx="54927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500"/>
              <a:t>We will compare the second model with the third one to see which one is better</a:t>
            </a:r>
            <a:endParaRPr b="1" sz="1500"/>
          </a:p>
        </p:txBody>
      </p:sp>
    </p:spTree>
  </p:cSld>
  <p:clrMapOvr>
    <a:masterClrMapping/>
  </p:clrMapOvr>
  <mc:AlternateContent>
    <mc:Choice Requires="p14">
      <p:transition spd="slow" p14:dur="175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750"/>
                                        <p:tgtEl>
                                          <p:spTgt spid="4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g9d4979438e_0_262"/>
          <p:cNvPicPr preferRelativeResize="0"/>
          <p:nvPr/>
        </p:nvPicPr>
        <p:blipFill rotWithShape="1">
          <a:blip r:embed="rId3">
            <a:alphaModFix/>
          </a:blip>
          <a:srcRect b="0" l="0" r="0" t="0"/>
          <a:stretch/>
        </p:blipFill>
        <p:spPr>
          <a:xfrm>
            <a:off x="-11861" y="-10298"/>
            <a:ext cx="12215712" cy="6878599"/>
          </a:xfrm>
          <a:prstGeom prst="rect">
            <a:avLst/>
          </a:prstGeom>
          <a:noFill/>
          <a:ln>
            <a:noFill/>
          </a:ln>
        </p:spPr>
      </p:pic>
      <p:sp>
        <p:nvSpPr>
          <p:cNvPr id="491" name="Google Shape;491;g9d4979438e_0_262"/>
          <p:cNvSpPr/>
          <p:nvPr/>
        </p:nvSpPr>
        <p:spPr>
          <a:xfrm>
            <a:off x="427625" y="457450"/>
            <a:ext cx="3123000" cy="1301400"/>
          </a:xfrm>
          <a:prstGeom prst="rect">
            <a:avLst/>
          </a:prstGeom>
          <a:noFill/>
          <a:ln>
            <a:noFill/>
          </a:ln>
        </p:spPr>
        <p:txBody>
          <a:bodyPr anchorCtr="0" anchor="b" bIns="45700" lIns="91425" spcFirstLastPara="1" rIns="91425" wrap="square" tIns="45700">
            <a:noAutofit/>
          </a:bodyPr>
          <a:lstStyle/>
          <a:p>
            <a:pPr indent="0" lvl="0" marL="0" marR="0" rtl="0" algn="ctr">
              <a:lnSpc>
                <a:spcPct val="142857"/>
              </a:lnSpc>
              <a:spcBef>
                <a:spcPts val="0"/>
              </a:spcBef>
              <a:spcAft>
                <a:spcPts val="0"/>
              </a:spcAft>
              <a:buClr>
                <a:srgbClr val="000000"/>
              </a:buClr>
              <a:buSzPts val="22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87500"/>
              </a:lnSpc>
              <a:spcBef>
                <a:spcPts val="0"/>
              </a:spcBef>
              <a:spcAft>
                <a:spcPts val="0"/>
              </a:spcAft>
              <a:buClr>
                <a:srgbClr val="000000"/>
              </a:buClr>
              <a:buSzPts val="3200"/>
              <a:buFont typeface="Arial"/>
              <a:buNone/>
            </a:pPr>
            <a:r>
              <a:t/>
            </a:r>
            <a:endParaRPr b="0" i="0" sz="3200" u="none" cap="none" strike="noStrike">
              <a:solidFill>
                <a:srgbClr val="262626"/>
              </a:solidFill>
              <a:latin typeface="Arial"/>
              <a:ea typeface="Arial"/>
              <a:cs typeface="Arial"/>
              <a:sym typeface="Arial"/>
            </a:endParaRPr>
          </a:p>
        </p:txBody>
      </p:sp>
      <p:grpSp>
        <p:nvGrpSpPr>
          <p:cNvPr id="492" name="Google Shape;492;g9d4979438e_0_262"/>
          <p:cNvGrpSpPr/>
          <p:nvPr/>
        </p:nvGrpSpPr>
        <p:grpSpPr>
          <a:xfrm>
            <a:off x="253805" y="238466"/>
            <a:ext cx="618213" cy="684846"/>
            <a:chOff x="854419" y="2169592"/>
            <a:chExt cx="1823100" cy="2019600"/>
          </a:xfrm>
        </p:grpSpPr>
        <p:sp>
          <p:nvSpPr>
            <p:cNvPr id="493" name="Google Shape;493;g9d4979438e_0_262"/>
            <p:cNvSpPr/>
            <p:nvPr/>
          </p:nvSpPr>
          <p:spPr>
            <a:xfrm>
              <a:off x="1016198" y="2169592"/>
              <a:ext cx="1536300" cy="20196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02</a:t>
              </a:r>
              <a:endParaRPr b="0" i="0" sz="2400" u="none" cap="none" strike="noStrike">
                <a:solidFill>
                  <a:srgbClr val="262626"/>
                </a:solidFill>
                <a:latin typeface="Arial"/>
                <a:ea typeface="Arial"/>
                <a:cs typeface="Arial"/>
                <a:sym typeface="Arial"/>
              </a:endParaRPr>
            </a:p>
          </p:txBody>
        </p:sp>
        <p:sp>
          <p:nvSpPr>
            <p:cNvPr id="494" name="Google Shape;494;g9d4979438e_0_262"/>
            <p:cNvSpPr/>
            <p:nvPr/>
          </p:nvSpPr>
          <p:spPr>
            <a:xfrm>
              <a:off x="854419" y="2372660"/>
              <a:ext cx="1823100" cy="15990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sp>
        <p:nvSpPr>
          <p:cNvPr id="495" name="Google Shape;495;g9d4979438e_0_262"/>
          <p:cNvSpPr txBox="1"/>
          <p:nvPr/>
        </p:nvSpPr>
        <p:spPr>
          <a:xfrm>
            <a:off x="587025" y="4080900"/>
            <a:ext cx="85668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zh-CN" sz="2000">
                <a:solidFill>
                  <a:schemeClr val="dk1"/>
                </a:solidFill>
              </a:rPr>
              <a:t>Third</a:t>
            </a:r>
            <a:r>
              <a:rPr b="1" lang="zh-CN" sz="2000">
                <a:solidFill>
                  <a:schemeClr val="dk1"/>
                </a:solidFill>
              </a:rPr>
              <a:t> Trial : ARIMA (</a:t>
            </a:r>
            <a:r>
              <a:rPr b="1" lang="zh-CN" sz="2000">
                <a:solidFill>
                  <a:srgbClr val="FF0000"/>
                </a:solidFill>
              </a:rPr>
              <a:t>0</a:t>
            </a:r>
            <a:r>
              <a:rPr b="1" lang="zh-CN" sz="2000">
                <a:solidFill>
                  <a:schemeClr val="dk1"/>
                </a:solidFill>
              </a:rPr>
              <a:t>,1,1)(</a:t>
            </a:r>
            <a:r>
              <a:rPr b="1" lang="zh-CN" sz="2000">
                <a:solidFill>
                  <a:srgbClr val="FF0000"/>
                </a:solidFill>
              </a:rPr>
              <a:t>0</a:t>
            </a:r>
            <a:r>
              <a:rPr b="1" lang="zh-CN" sz="2000">
                <a:solidFill>
                  <a:schemeClr val="dk1"/>
                </a:solidFill>
              </a:rPr>
              <a:t>,1,1)[12]</a:t>
            </a:r>
            <a:endParaRPr b="0" i="0" sz="1700" u="none" cap="none" strike="noStrike">
              <a:solidFill>
                <a:srgbClr val="000000"/>
              </a:solidFill>
              <a:latin typeface="Arial"/>
              <a:ea typeface="Arial"/>
              <a:cs typeface="Arial"/>
              <a:sym typeface="Arial"/>
            </a:endParaRPr>
          </a:p>
        </p:txBody>
      </p:sp>
      <p:sp>
        <p:nvSpPr>
          <p:cNvPr id="496" name="Google Shape;496;g9d4979438e_0_262"/>
          <p:cNvSpPr txBox="1"/>
          <p:nvPr/>
        </p:nvSpPr>
        <p:spPr>
          <a:xfrm>
            <a:off x="9642775" y="2694700"/>
            <a:ext cx="2170500" cy="36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zh-CN" sz="2500"/>
              <a:t>Second Model</a:t>
            </a:r>
            <a:r>
              <a:rPr lang="zh-CN" sz="2500"/>
              <a:t> is better since the AIC is lower</a:t>
            </a:r>
            <a:endParaRPr sz="2500"/>
          </a:p>
        </p:txBody>
      </p:sp>
      <p:sp>
        <p:nvSpPr>
          <p:cNvPr id="497" name="Google Shape;497;g9d4979438e_0_262"/>
          <p:cNvSpPr txBox="1"/>
          <p:nvPr/>
        </p:nvSpPr>
        <p:spPr>
          <a:xfrm>
            <a:off x="872013" y="765700"/>
            <a:ext cx="5526000" cy="6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zh-CN" sz="1800" u="sng">
                <a:solidFill>
                  <a:srgbClr val="4A86E8"/>
                </a:solidFill>
              </a:rPr>
              <a:t>Comparing Second and Third trials</a:t>
            </a:r>
            <a:endParaRPr b="1" i="1" sz="1800" u="sng">
              <a:solidFill>
                <a:srgbClr val="4A86E8"/>
              </a:solidFill>
            </a:endParaRPr>
          </a:p>
        </p:txBody>
      </p:sp>
      <p:pic>
        <p:nvPicPr>
          <p:cNvPr id="498" name="Google Shape;498;g9d4979438e_0_262"/>
          <p:cNvPicPr preferRelativeResize="0"/>
          <p:nvPr/>
        </p:nvPicPr>
        <p:blipFill rotWithShape="1">
          <a:blip r:embed="rId4">
            <a:alphaModFix/>
          </a:blip>
          <a:srcRect b="11674" l="35506" r="20599" t="69349"/>
          <a:stretch/>
        </p:blipFill>
        <p:spPr>
          <a:xfrm>
            <a:off x="507161" y="1934676"/>
            <a:ext cx="8726525" cy="2122025"/>
          </a:xfrm>
          <a:prstGeom prst="rect">
            <a:avLst/>
          </a:prstGeom>
          <a:noFill/>
          <a:ln>
            <a:noFill/>
          </a:ln>
        </p:spPr>
      </p:pic>
      <p:sp>
        <p:nvSpPr>
          <p:cNvPr id="499" name="Google Shape;499;g9d4979438e_0_262"/>
          <p:cNvSpPr txBox="1"/>
          <p:nvPr/>
        </p:nvSpPr>
        <p:spPr>
          <a:xfrm>
            <a:off x="587025" y="1396475"/>
            <a:ext cx="85668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zh-CN" sz="2000">
                <a:solidFill>
                  <a:schemeClr val="dk1"/>
                </a:solidFill>
              </a:rPr>
              <a:t>Second Trial : ARIMA (1,1,1)(</a:t>
            </a:r>
            <a:r>
              <a:rPr b="1" lang="zh-CN" sz="2000">
                <a:solidFill>
                  <a:srgbClr val="FF0000"/>
                </a:solidFill>
              </a:rPr>
              <a:t>0</a:t>
            </a:r>
            <a:r>
              <a:rPr b="1" lang="zh-CN" sz="2000">
                <a:solidFill>
                  <a:schemeClr val="dk1"/>
                </a:solidFill>
              </a:rPr>
              <a:t>,1,1)[12]</a:t>
            </a:r>
            <a:endParaRPr b="0" i="0" sz="1700" u="none" cap="none" strike="noStrike">
              <a:solidFill>
                <a:srgbClr val="000000"/>
              </a:solidFill>
              <a:latin typeface="Arial"/>
              <a:ea typeface="Arial"/>
              <a:cs typeface="Arial"/>
              <a:sym typeface="Arial"/>
            </a:endParaRPr>
          </a:p>
        </p:txBody>
      </p:sp>
      <p:sp>
        <p:nvSpPr>
          <p:cNvPr id="500" name="Google Shape;500;g9d4979438e_0_262"/>
          <p:cNvSpPr/>
          <p:nvPr/>
        </p:nvSpPr>
        <p:spPr>
          <a:xfrm>
            <a:off x="6159325" y="3673425"/>
            <a:ext cx="1528500" cy="407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9d4979438e_0_262"/>
          <p:cNvSpPr/>
          <p:nvPr/>
        </p:nvSpPr>
        <p:spPr>
          <a:xfrm>
            <a:off x="997650" y="223500"/>
            <a:ext cx="7378500" cy="835500"/>
          </a:xfrm>
          <a:prstGeom prst="rect">
            <a:avLst/>
          </a:prstGeom>
          <a:noFill/>
          <a:ln>
            <a:noFill/>
          </a:ln>
        </p:spPr>
        <p:txBody>
          <a:bodyPr anchorCtr="0" anchor="b" bIns="45700" lIns="91425" spcFirstLastPara="1" rIns="91425" wrap="square" tIns="45700">
            <a:noAutofit/>
          </a:bodyPr>
          <a:lstStyle/>
          <a:p>
            <a:pPr indent="0" lvl="0" marL="0" rtl="0" algn="l">
              <a:lnSpc>
                <a:spcPct val="142857"/>
              </a:lnSpc>
              <a:spcBef>
                <a:spcPts val="0"/>
              </a:spcBef>
              <a:spcAft>
                <a:spcPts val="0"/>
              </a:spcAft>
              <a:buClr>
                <a:schemeClr val="dk1"/>
              </a:buClr>
              <a:buSzPts val="2200"/>
              <a:buFont typeface="Arial"/>
              <a:buNone/>
            </a:pPr>
            <a:r>
              <a:rPr b="1" i="1" lang="zh-CN" sz="2200">
                <a:solidFill>
                  <a:srgbClr val="333333"/>
                </a:solidFill>
              </a:rPr>
              <a:t>Box-Jenkins Methodology - Estimation &amp; Selection</a:t>
            </a:r>
            <a:endParaRPr b="1" i="1" sz="2200">
              <a:solidFill>
                <a:srgbClr val="333333"/>
              </a:solidFill>
            </a:endParaRPr>
          </a:p>
        </p:txBody>
      </p:sp>
      <p:pic>
        <p:nvPicPr>
          <p:cNvPr id="502" name="Google Shape;502;g9d4979438e_0_262"/>
          <p:cNvPicPr preferRelativeResize="0"/>
          <p:nvPr/>
        </p:nvPicPr>
        <p:blipFill rotWithShape="1">
          <a:blip r:embed="rId5">
            <a:alphaModFix/>
          </a:blip>
          <a:srcRect b="11966" l="35241" r="20082" t="69057"/>
          <a:stretch/>
        </p:blipFill>
        <p:spPr>
          <a:xfrm>
            <a:off x="507163" y="4540775"/>
            <a:ext cx="8726525" cy="2085021"/>
          </a:xfrm>
          <a:prstGeom prst="rect">
            <a:avLst/>
          </a:prstGeom>
          <a:noFill/>
          <a:ln>
            <a:noFill/>
          </a:ln>
        </p:spPr>
      </p:pic>
      <p:sp>
        <p:nvSpPr>
          <p:cNvPr id="503" name="Google Shape;503;g9d4979438e_0_262"/>
          <p:cNvSpPr/>
          <p:nvPr/>
        </p:nvSpPr>
        <p:spPr>
          <a:xfrm>
            <a:off x="6259875" y="6303650"/>
            <a:ext cx="1528500" cy="407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75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750"/>
                                        <p:tgtEl>
                                          <p:spTgt spid="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g9d4979438e_0_284"/>
          <p:cNvPicPr preferRelativeResize="0"/>
          <p:nvPr/>
        </p:nvPicPr>
        <p:blipFill rotWithShape="1">
          <a:blip r:embed="rId3">
            <a:alphaModFix/>
          </a:blip>
          <a:srcRect b="0" l="0" r="0" t="0"/>
          <a:stretch/>
        </p:blipFill>
        <p:spPr>
          <a:xfrm>
            <a:off x="-11861" y="-10298"/>
            <a:ext cx="12215712" cy="6878599"/>
          </a:xfrm>
          <a:prstGeom prst="rect">
            <a:avLst/>
          </a:prstGeom>
          <a:noFill/>
          <a:ln>
            <a:noFill/>
          </a:ln>
        </p:spPr>
      </p:pic>
      <p:sp>
        <p:nvSpPr>
          <p:cNvPr id="510" name="Google Shape;510;g9d4979438e_0_284"/>
          <p:cNvSpPr/>
          <p:nvPr/>
        </p:nvSpPr>
        <p:spPr>
          <a:xfrm>
            <a:off x="427625" y="457450"/>
            <a:ext cx="3123000" cy="1301400"/>
          </a:xfrm>
          <a:prstGeom prst="rect">
            <a:avLst/>
          </a:prstGeom>
          <a:noFill/>
          <a:ln>
            <a:noFill/>
          </a:ln>
        </p:spPr>
        <p:txBody>
          <a:bodyPr anchorCtr="0" anchor="b" bIns="45700" lIns="91425" spcFirstLastPara="1" rIns="91425" wrap="square" tIns="45700">
            <a:noAutofit/>
          </a:bodyPr>
          <a:lstStyle/>
          <a:p>
            <a:pPr indent="0" lvl="0" marL="0" marR="0" rtl="0" algn="ctr">
              <a:lnSpc>
                <a:spcPct val="142857"/>
              </a:lnSpc>
              <a:spcBef>
                <a:spcPts val="0"/>
              </a:spcBef>
              <a:spcAft>
                <a:spcPts val="0"/>
              </a:spcAft>
              <a:buClr>
                <a:srgbClr val="000000"/>
              </a:buClr>
              <a:buSzPts val="22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87500"/>
              </a:lnSpc>
              <a:spcBef>
                <a:spcPts val="0"/>
              </a:spcBef>
              <a:spcAft>
                <a:spcPts val="0"/>
              </a:spcAft>
              <a:buClr>
                <a:srgbClr val="000000"/>
              </a:buClr>
              <a:buSzPts val="3200"/>
              <a:buFont typeface="Arial"/>
              <a:buNone/>
            </a:pPr>
            <a:r>
              <a:t/>
            </a:r>
            <a:endParaRPr b="0" i="0" sz="3200" u="none" cap="none" strike="noStrike">
              <a:solidFill>
                <a:srgbClr val="262626"/>
              </a:solidFill>
              <a:latin typeface="Arial"/>
              <a:ea typeface="Arial"/>
              <a:cs typeface="Arial"/>
              <a:sym typeface="Arial"/>
            </a:endParaRPr>
          </a:p>
        </p:txBody>
      </p:sp>
      <p:grpSp>
        <p:nvGrpSpPr>
          <p:cNvPr id="511" name="Google Shape;511;g9d4979438e_0_284"/>
          <p:cNvGrpSpPr/>
          <p:nvPr/>
        </p:nvGrpSpPr>
        <p:grpSpPr>
          <a:xfrm>
            <a:off x="253805" y="238466"/>
            <a:ext cx="618213" cy="684846"/>
            <a:chOff x="854419" y="2169592"/>
            <a:chExt cx="1823100" cy="2019600"/>
          </a:xfrm>
        </p:grpSpPr>
        <p:sp>
          <p:nvSpPr>
            <p:cNvPr id="512" name="Google Shape;512;g9d4979438e_0_284"/>
            <p:cNvSpPr/>
            <p:nvPr/>
          </p:nvSpPr>
          <p:spPr>
            <a:xfrm>
              <a:off x="1016198" y="2169592"/>
              <a:ext cx="1536300" cy="20196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02</a:t>
              </a:r>
              <a:endParaRPr b="0" i="0" sz="2400" u="none" cap="none" strike="noStrike">
                <a:solidFill>
                  <a:srgbClr val="262626"/>
                </a:solidFill>
                <a:latin typeface="Arial"/>
                <a:ea typeface="Arial"/>
                <a:cs typeface="Arial"/>
                <a:sym typeface="Arial"/>
              </a:endParaRPr>
            </a:p>
          </p:txBody>
        </p:sp>
        <p:sp>
          <p:nvSpPr>
            <p:cNvPr id="513" name="Google Shape;513;g9d4979438e_0_284"/>
            <p:cNvSpPr/>
            <p:nvPr/>
          </p:nvSpPr>
          <p:spPr>
            <a:xfrm>
              <a:off x="854419" y="2372660"/>
              <a:ext cx="1823100" cy="15990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sp>
        <p:nvSpPr>
          <p:cNvPr id="514" name="Google Shape;514;g9d4979438e_0_284"/>
          <p:cNvSpPr txBox="1"/>
          <p:nvPr/>
        </p:nvSpPr>
        <p:spPr>
          <a:xfrm>
            <a:off x="6517175" y="1396475"/>
            <a:ext cx="77034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zh-CN" sz="2000">
                <a:solidFill>
                  <a:schemeClr val="dk1"/>
                </a:solidFill>
              </a:rPr>
              <a:t>Third </a:t>
            </a:r>
            <a:r>
              <a:rPr b="1" lang="zh-CN" sz="2000">
                <a:solidFill>
                  <a:schemeClr val="dk1"/>
                </a:solidFill>
              </a:rPr>
              <a:t>Trial : ARIMA (</a:t>
            </a:r>
            <a:r>
              <a:rPr b="1" lang="zh-CN" sz="2000">
                <a:solidFill>
                  <a:srgbClr val="FF0000"/>
                </a:solidFill>
              </a:rPr>
              <a:t>0</a:t>
            </a:r>
            <a:r>
              <a:rPr b="1" lang="zh-CN" sz="2000">
                <a:solidFill>
                  <a:schemeClr val="dk1"/>
                </a:solidFill>
              </a:rPr>
              <a:t>,1,1)(</a:t>
            </a:r>
            <a:r>
              <a:rPr b="1" lang="zh-CN" sz="2000">
                <a:solidFill>
                  <a:srgbClr val="FF0000"/>
                </a:solidFill>
              </a:rPr>
              <a:t>0</a:t>
            </a:r>
            <a:r>
              <a:rPr b="1" lang="zh-CN" sz="2000">
                <a:solidFill>
                  <a:schemeClr val="dk1"/>
                </a:solidFill>
              </a:rPr>
              <a:t>,1,1)[12]</a:t>
            </a:r>
            <a:endParaRPr b="0" i="0" sz="1700" u="none" cap="none" strike="noStrike">
              <a:solidFill>
                <a:srgbClr val="000000"/>
              </a:solidFill>
              <a:latin typeface="Arial"/>
              <a:ea typeface="Arial"/>
              <a:cs typeface="Arial"/>
              <a:sym typeface="Arial"/>
            </a:endParaRPr>
          </a:p>
        </p:txBody>
      </p:sp>
      <p:sp>
        <p:nvSpPr>
          <p:cNvPr id="515" name="Google Shape;515;g9d4979438e_0_284"/>
          <p:cNvSpPr txBox="1"/>
          <p:nvPr/>
        </p:nvSpPr>
        <p:spPr>
          <a:xfrm>
            <a:off x="253800" y="6016925"/>
            <a:ext cx="12096600" cy="152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zh-CN" sz="1900"/>
              <a:t>1.  ACF: second model has a significant difference at lag 2; third model has a significant difference at lag 3</a:t>
            </a:r>
            <a:endParaRPr sz="1900"/>
          </a:p>
          <a:p>
            <a:pPr indent="0" lvl="0" marL="0" marR="0" rtl="0" algn="l">
              <a:lnSpc>
                <a:spcPct val="100000"/>
              </a:lnSpc>
              <a:spcBef>
                <a:spcPts val="0"/>
              </a:spcBef>
              <a:spcAft>
                <a:spcPts val="0"/>
              </a:spcAft>
              <a:buNone/>
            </a:pPr>
            <a:r>
              <a:rPr lang="zh-CN" sz="1900"/>
              <a:t>2.  Third model has a more concentrated distribution of residuals  </a:t>
            </a:r>
            <a:endParaRPr sz="1900"/>
          </a:p>
          <a:p>
            <a:pPr indent="0" lvl="0" marL="0" marR="0" rtl="0" algn="l">
              <a:lnSpc>
                <a:spcPct val="100000"/>
              </a:lnSpc>
              <a:spcBef>
                <a:spcPts val="0"/>
              </a:spcBef>
              <a:spcAft>
                <a:spcPts val="0"/>
              </a:spcAft>
              <a:buNone/>
            </a:pPr>
            <a:r>
              <a:rPr lang="zh-CN" sz="1900"/>
              <a:t>We will keep the </a:t>
            </a:r>
            <a:r>
              <a:rPr b="1" lang="zh-CN" sz="1900"/>
              <a:t>Second Model</a:t>
            </a:r>
            <a:r>
              <a:rPr lang="zh-CN" sz="1900"/>
              <a:t> since the AIC is lower</a:t>
            </a:r>
            <a:endParaRPr sz="1900"/>
          </a:p>
        </p:txBody>
      </p:sp>
      <p:sp>
        <p:nvSpPr>
          <p:cNvPr id="516" name="Google Shape;516;g9d4979438e_0_284"/>
          <p:cNvSpPr txBox="1"/>
          <p:nvPr/>
        </p:nvSpPr>
        <p:spPr>
          <a:xfrm>
            <a:off x="872034" y="923325"/>
            <a:ext cx="9657300" cy="6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zh-CN" sz="1800" u="sng">
                <a:solidFill>
                  <a:srgbClr val="4A86E8"/>
                </a:solidFill>
              </a:rPr>
              <a:t>Comparing Second and Third trials with Residual diagnostics </a:t>
            </a:r>
            <a:endParaRPr b="1" i="1" sz="1800" u="sng">
              <a:solidFill>
                <a:srgbClr val="4A86E8"/>
              </a:solidFill>
            </a:endParaRPr>
          </a:p>
        </p:txBody>
      </p:sp>
      <p:sp>
        <p:nvSpPr>
          <p:cNvPr id="517" name="Google Shape;517;g9d4979438e_0_284"/>
          <p:cNvSpPr txBox="1"/>
          <p:nvPr/>
        </p:nvSpPr>
        <p:spPr>
          <a:xfrm>
            <a:off x="587025" y="1396475"/>
            <a:ext cx="58422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zh-CN" sz="2000">
                <a:solidFill>
                  <a:schemeClr val="dk1"/>
                </a:solidFill>
              </a:rPr>
              <a:t>Second Trial : ARIMA (1,1,1)(</a:t>
            </a:r>
            <a:r>
              <a:rPr b="1" lang="zh-CN" sz="2000">
                <a:solidFill>
                  <a:srgbClr val="FF0000"/>
                </a:solidFill>
              </a:rPr>
              <a:t>0</a:t>
            </a:r>
            <a:r>
              <a:rPr b="1" lang="zh-CN" sz="2000">
                <a:solidFill>
                  <a:schemeClr val="dk1"/>
                </a:solidFill>
              </a:rPr>
              <a:t>,1,1)[12]</a:t>
            </a:r>
            <a:endParaRPr b="0" i="0" sz="1700" u="none" cap="none" strike="noStrike">
              <a:solidFill>
                <a:srgbClr val="000000"/>
              </a:solidFill>
              <a:latin typeface="Arial"/>
              <a:ea typeface="Arial"/>
              <a:cs typeface="Arial"/>
              <a:sym typeface="Arial"/>
            </a:endParaRPr>
          </a:p>
        </p:txBody>
      </p:sp>
      <p:sp>
        <p:nvSpPr>
          <p:cNvPr id="518" name="Google Shape;518;g9d4979438e_0_284"/>
          <p:cNvSpPr/>
          <p:nvPr/>
        </p:nvSpPr>
        <p:spPr>
          <a:xfrm>
            <a:off x="997650" y="223500"/>
            <a:ext cx="7378500" cy="835500"/>
          </a:xfrm>
          <a:prstGeom prst="rect">
            <a:avLst/>
          </a:prstGeom>
          <a:noFill/>
          <a:ln>
            <a:noFill/>
          </a:ln>
        </p:spPr>
        <p:txBody>
          <a:bodyPr anchorCtr="0" anchor="b" bIns="45700" lIns="91425" spcFirstLastPara="1" rIns="91425" wrap="square" tIns="45700">
            <a:noAutofit/>
          </a:bodyPr>
          <a:lstStyle/>
          <a:p>
            <a:pPr indent="0" lvl="0" marL="0" rtl="0" algn="l">
              <a:lnSpc>
                <a:spcPct val="142857"/>
              </a:lnSpc>
              <a:spcBef>
                <a:spcPts val="0"/>
              </a:spcBef>
              <a:spcAft>
                <a:spcPts val="0"/>
              </a:spcAft>
              <a:buClr>
                <a:schemeClr val="dk1"/>
              </a:buClr>
              <a:buSzPts val="2200"/>
              <a:buFont typeface="Arial"/>
              <a:buNone/>
            </a:pPr>
            <a:r>
              <a:rPr b="1" i="1" lang="zh-CN" sz="2200">
                <a:solidFill>
                  <a:srgbClr val="333333"/>
                </a:solidFill>
              </a:rPr>
              <a:t>Box-Jenkins Methodology - Checking</a:t>
            </a:r>
            <a:endParaRPr b="1" i="1" sz="2200">
              <a:solidFill>
                <a:srgbClr val="333333"/>
              </a:solidFill>
            </a:endParaRPr>
          </a:p>
        </p:txBody>
      </p:sp>
      <p:pic>
        <p:nvPicPr>
          <p:cNvPr id="519" name="Google Shape;519;g9d4979438e_0_284"/>
          <p:cNvPicPr preferRelativeResize="0"/>
          <p:nvPr/>
        </p:nvPicPr>
        <p:blipFill>
          <a:blip r:embed="rId4">
            <a:alphaModFix/>
          </a:blip>
          <a:stretch>
            <a:fillRect/>
          </a:stretch>
        </p:blipFill>
        <p:spPr>
          <a:xfrm>
            <a:off x="253800" y="1948037"/>
            <a:ext cx="5501045" cy="4055525"/>
          </a:xfrm>
          <a:prstGeom prst="rect">
            <a:avLst/>
          </a:prstGeom>
          <a:noFill/>
          <a:ln>
            <a:noFill/>
          </a:ln>
        </p:spPr>
      </p:pic>
      <p:sp>
        <p:nvSpPr>
          <p:cNvPr id="520" name="Google Shape;520;g9d4979438e_0_284"/>
          <p:cNvSpPr/>
          <p:nvPr/>
        </p:nvSpPr>
        <p:spPr>
          <a:xfrm>
            <a:off x="4385950" y="3974250"/>
            <a:ext cx="839100" cy="1821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1" name="Google Shape;521;g9d4979438e_0_284"/>
          <p:cNvPicPr preferRelativeResize="0"/>
          <p:nvPr/>
        </p:nvPicPr>
        <p:blipFill>
          <a:blip r:embed="rId5">
            <a:alphaModFix/>
          </a:blip>
          <a:stretch>
            <a:fillRect/>
          </a:stretch>
        </p:blipFill>
        <p:spPr>
          <a:xfrm>
            <a:off x="6517175" y="1948024"/>
            <a:ext cx="4898950" cy="4233247"/>
          </a:xfrm>
          <a:prstGeom prst="rect">
            <a:avLst/>
          </a:prstGeom>
          <a:noFill/>
          <a:ln>
            <a:noFill/>
          </a:ln>
        </p:spPr>
      </p:pic>
      <p:sp>
        <p:nvSpPr>
          <p:cNvPr id="522" name="Google Shape;522;g9d4979438e_0_284"/>
          <p:cNvSpPr/>
          <p:nvPr/>
        </p:nvSpPr>
        <p:spPr>
          <a:xfrm>
            <a:off x="10143525" y="4116750"/>
            <a:ext cx="839100" cy="1821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75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750"/>
                                        <p:tgtEl>
                                          <p:spTgt spid="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g9d4979438e_0_305"/>
          <p:cNvPicPr preferRelativeResize="0"/>
          <p:nvPr/>
        </p:nvPicPr>
        <p:blipFill rotWithShape="1">
          <a:blip r:embed="rId3">
            <a:alphaModFix/>
          </a:blip>
          <a:srcRect b="0" l="0" r="0" t="0"/>
          <a:stretch/>
        </p:blipFill>
        <p:spPr>
          <a:xfrm>
            <a:off x="-11861" y="-10298"/>
            <a:ext cx="12215712" cy="6878599"/>
          </a:xfrm>
          <a:prstGeom prst="rect">
            <a:avLst/>
          </a:prstGeom>
          <a:noFill/>
          <a:ln>
            <a:noFill/>
          </a:ln>
        </p:spPr>
      </p:pic>
      <p:sp>
        <p:nvSpPr>
          <p:cNvPr id="529" name="Google Shape;529;g9d4979438e_0_305"/>
          <p:cNvSpPr/>
          <p:nvPr/>
        </p:nvSpPr>
        <p:spPr>
          <a:xfrm>
            <a:off x="997650" y="223500"/>
            <a:ext cx="7378500" cy="835500"/>
          </a:xfrm>
          <a:prstGeom prst="rect">
            <a:avLst/>
          </a:prstGeom>
          <a:noFill/>
          <a:ln>
            <a:noFill/>
          </a:ln>
        </p:spPr>
        <p:txBody>
          <a:bodyPr anchorCtr="0" anchor="b" bIns="45700" lIns="91425" spcFirstLastPara="1" rIns="91425" wrap="square" tIns="45700">
            <a:noAutofit/>
          </a:bodyPr>
          <a:lstStyle/>
          <a:p>
            <a:pPr indent="0" lvl="0" marL="0" rtl="0" algn="l">
              <a:lnSpc>
                <a:spcPct val="142857"/>
              </a:lnSpc>
              <a:spcBef>
                <a:spcPts val="0"/>
              </a:spcBef>
              <a:spcAft>
                <a:spcPts val="0"/>
              </a:spcAft>
              <a:buClr>
                <a:schemeClr val="dk1"/>
              </a:buClr>
              <a:buSzPts val="2200"/>
              <a:buFont typeface="Arial"/>
              <a:buNone/>
            </a:pPr>
            <a:r>
              <a:rPr b="1" i="1" lang="zh-CN" sz="2200">
                <a:solidFill>
                  <a:srgbClr val="333333"/>
                </a:solidFill>
              </a:rPr>
              <a:t>Box-Jenkins Methodology - Identification</a:t>
            </a:r>
            <a:endParaRPr b="0" i="0" sz="3200" u="none" cap="none" strike="noStrike">
              <a:solidFill>
                <a:srgbClr val="262626"/>
              </a:solidFill>
              <a:latin typeface="Arial"/>
              <a:ea typeface="Arial"/>
              <a:cs typeface="Arial"/>
              <a:sym typeface="Arial"/>
            </a:endParaRPr>
          </a:p>
        </p:txBody>
      </p:sp>
      <p:sp>
        <p:nvSpPr>
          <p:cNvPr id="530" name="Google Shape;530;g9d4979438e_0_305"/>
          <p:cNvSpPr/>
          <p:nvPr/>
        </p:nvSpPr>
        <p:spPr>
          <a:xfrm flipH="1" rot="-5400000">
            <a:off x="2634500" y="-593750"/>
            <a:ext cx="1140000" cy="48609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g9d4979438e_0_305"/>
          <p:cNvSpPr txBox="1"/>
          <p:nvPr/>
        </p:nvSpPr>
        <p:spPr>
          <a:xfrm>
            <a:off x="774050" y="1345875"/>
            <a:ext cx="4860900" cy="123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zh-CN" sz="2000" u="sng"/>
              <a:t>Fourth </a:t>
            </a:r>
            <a:r>
              <a:rPr b="1" lang="zh-CN" sz="2000" u="sng"/>
              <a:t>Trial : </a:t>
            </a:r>
            <a:endParaRPr b="1" sz="2000" u="sng"/>
          </a:p>
          <a:p>
            <a:pPr indent="0" lvl="0" marL="0" marR="0" rtl="0" algn="l">
              <a:lnSpc>
                <a:spcPct val="100000"/>
              </a:lnSpc>
              <a:spcBef>
                <a:spcPts val="0"/>
              </a:spcBef>
              <a:spcAft>
                <a:spcPts val="0"/>
              </a:spcAft>
              <a:buClr>
                <a:srgbClr val="000000"/>
              </a:buClr>
              <a:buSzPts val="1400"/>
              <a:buFont typeface="Arial"/>
              <a:buNone/>
            </a:pPr>
            <a:r>
              <a:t/>
            </a:r>
            <a:endParaRPr sz="2000"/>
          </a:p>
          <a:p>
            <a:pPr indent="0" lvl="0" marL="0" marR="0" rtl="0" algn="l">
              <a:lnSpc>
                <a:spcPct val="100000"/>
              </a:lnSpc>
              <a:spcBef>
                <a:spcPts val="0"/>
              </a:spcBef>
              <a:spcAft>
                <a:spcPts val="0"/>
              </a:spcAft>
              <a:buClr>
                <a:srgbClr val="000000"/>
              </a:buClr>
              <a:buSzPts val="1400"/>
              <a:buFont typeface="Arial"/>
              <a:buNone/>
            </a:pPr>
            <a:r>
              <a:rPr b="1" lang="zh-CN" sz="2000"/>
              <a:t>Fourth </a:t>
            </a:r>
            <a:r>
              <a:rPr b="1" lang="zh-CN" sz="2000"/>
              <a:t>Trial → ARIMA (</a:t>
            </a:r>
            <a:r>
              <a:rPr b="1" lang="zh-CN" sz="2000">
                <a:solidFill>
                  <a:srgbClr val="FF0000"/>
                </a:solidFill>
              </a:rPr>
              <a:t>0</a:t>
            </a:r>
            <a:r>
              <a:rPr b="1" lang="zh-CN" sz="2000"/>
              <a:t>,1,1)(</a:t>
            </a:r>
            <a:r>
              <a:rPr b="1" lang="zh-CN" sz="2000">
                <a:solidFill>
                  <a:srgbClr val="FF0000"/>
                </a:solidFill>
              </a:rPr>
              <a:t>0</a:t>
            </a:r>
            <a:r>
              <a:rPr b="1" lang="zh-CN" sz="2000"/>
              <a:t>,1,1)[12]</a:t>
            </a:r>
            <a:endParaRPr b="1" sz="2000"/>
          </a:p>
        </p:txBody>
      </p:sp>
      <p:grpSp>
        <p:nvGrpSpPr>
          <p:cNvPr id="532" name="Google Shape;532;g9d4979438e_0_305"/>
          <p:cNvGrpSpPr/>
          <p:nvPr/>
        </p:nvGrpSpPr>
        <p:grpSpPr>
          <a:xfrm>
            <a:off x="264880" y="205291"/>
            <a:ext cx="618213" cy="684846"/>
            <a:chOff x="854419" y="2169592"/>
            <a:chExt cx="1823100" cy="2019600"/>
          </a:xfrm>
        </p:grpSpPr>
        <p:sp>
          <p:nvSpPr>
            <p:cNvPr id="533" name="Google Shape;533;g9d4979438e_0_305"/>
            <p:cNvSpPr/>
            <p:nvPr/>
          </p:nvSpPr>
          <p:spPr>
            <a:xfrm>
              <a:off x="1016198" y="2169592"/>
              <a:ext cx="1536300" cy="20196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03</a:t>
              </a:r>
              <a:endParaRPr b="0" i="0" sz="2400" u="none" cap="none" strike="noStrike">
                <a:solidFill>
                  <a:srgbClr val="262626"/>
                </a:solidFill>
                <a:latin typeface="Arial"/>
                <a:ea typeface="Arial"/>
                <a:cs typeface="Arial"/>
                <a:sym typeface="Arial"/>
              </a:endParaRPr>
            </a:p>
          </p:txBody>
        </p:sp>
        <p:sp>
          <p:nvSpPr>
            <p:cNvPr id="534" name="Google Shape;534;g9d4979438e_0_305"/>
            <p:cNvSpPr/>
            <p:nvPr/>
          </p:nvSpPr>
          <p:spPr>
            <a:xfrm>
              <a:off x="854419" y="2372660"/>
              <a:ext cx="1823100" cy="15990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sp>
        <p:nvSpPr>
          <p:cNvPr id="535" name="Google Shape;535;g9d4979438e_0_305"/>
          <p:cNvSpPr txBox="1"/>
          <p:nvPr/>
        </p:nvSpPr>
        <p:spPr>
          <a:xfrm>
            <a:off x="6032650" y="1345875"/>
            <a:ext cx="59061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900">
                <a:solidFill>
                  <a:srgbClr val="3C78D8"/>
                </a:solidFill>
              </a:rPr>
              <a:t>For a more efficient trial-and-error process, we use </a:t>
            </a:r>
            <a:r>
              <a:rPr b="1" lang="zh-CN" sz="1900" u="sng">
                <a:solidFill>
                  <a:srgbClr val="3C78D8"/>
                </a:solidFill>
              </a:rPr>
              <a:t>auto.arima function</a:t>
            </a:r>
            <a:r>
              <a:rPr b="1" lang="zh-CN" sz="1900">
                <a:solidFill>
                  <a:srgbClr val="3C78D8"/>
                </a:solidFill>
              </a:rPr>
              <a:t> to find the model with the lowest AIC</a:t>
            </a:r>
            <a:endParaRPr b="1" sz="1900">
              <a:solidFill>
                <a:srgbClr val="3C78D8"/>
              </a:solidFill>
            </a:endParaRPr>
          </a:p>
        </p:txBody>
      </p:sp>
      <p:pic>
        <p:nvPicPr>
          <p:cNvPr id="536" name="Google Shape;536;g9d4979438e_0_305"/>
          <p:cNvPicPr preferRelativeResize="0"/>
          <p:nvPr/>
        </p:nvPicPr>
        <p:blipFill rotWithShape="1">
          <a:blip r:embed="rId4">
            <a:alphaModFix/>
          </a:blip>
          <a:srcRect b="9494" l="35457" r="35452" t="24936"/>
          <a:stretch/>
        </p:blipFill>
        <p:spPr>
          <a:xfrm>
            <a:off x="883100" y="2361225"/>
            <a:ext cx="3546749" cy="4496774"/>
          </a:xfrm>
          <a:prstGeom prst="rect">
            <a:avLst/>
          </a:prstGeom>
          <a:noFill/>
          <a:ln>
            <a:noFill/>
          </a:ln>
        </p:spPr>
      </p:pic>
      <p:pic>
        <p:nvPicPr>
          <p:cNvPr id="537" name="Google Shape;537;g9d4979438e_0_305"/>
          <p:cNvPicPr preferRelativeResize="0"/>
          <p:nvPr/>
        </p:nvPicPr>
        <p:blipFill rotWithShape="1">
          <a:blip r:embed="rId5">
            <a:alphaModFix/>
          </a:blip>
          <a:srcRect b="5935" l="35082" r="34628" t="20873"/>
          <a:stretch/>
        </p:blipFill>
        <p:spPr>
          <a:xfrm>
            <a:off x="4441788" y="2361225"/>
            <a:ext cx="3308429" cy="4496774"/>
          </a:xfrm>
          <a:prstGeom prst="rect">
            <a:avLst/>
          </a:prstGeom>
          <a:noFill/>
          <a:ln>
            <a:noFill/>
          </a:ln>
        </p:spPr>
      </p:pic>
      <p:pic>
        <p:nvPicPr>
          <p:cNvPr id="538" name="Google Shape;538;g9d4979438e_0_305"/>
          <p:cNvPicPr preferRelativeResize="0"/>
          <p:nvPr/>
        </p:nvPicPr>
        <p:blipFill rotWithShape="1">
          <a:blip r:embed="rId6">
            <a:alphaModFix/>
          </a:blip>
          <a:srcRect b="6096" l="35028" r="35880" t="19103"/>
          <a:stretch/>
        </p:blipFill>
        <p:spPr>
          <a:xfrm>
            <a:off x="8012700" y="2044550"/>
            <a:ext cx="3308424" cy="4785415"/>
          </a:xfrm>
          <a:prstGeom prst="rect">
            <a:avLst/>
          </a:prstGeom>
          <a:noFill/>
          <a:ln>
            <a:noFill/>
          </a:ln>
        </p:spPr>
      </p:pic>
      <p:sp>
        <p:nvSpPr>
          <p:cNvPr id="539" name="Google Shape;539;g9d4979438e_0_305"/>
          <p:cNvSpPr/>
          <p:nvPr/>
        </p:nvSpPr>
        <p:spPr>
          <a:xfrm>
            <a:off x="7933050" y="5260375"/>
            <a:ext cx="3467700" cy="1569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75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750"/>
                                        <p:tgtEl>
                                          <p:spTgt spid="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g9d4979438e_0_322"/>
          <p:cNvPicPr preferRelativeResize="0"/>
          <p:nvPr/>
        </p:nvPicPr>
        <p:blipFill rotWithShape="1">
          <a:blip r:embed="rId3">
            <a:alphaModFix/>
          </a:blip>
          <a:srcRect b="0" l="0" r="0" t="0"/>
          <a:stretch/>
        </p:blipFill>
        <p:spPr>
          <a:xfrm>
            <a:off x="-11861" y="-10298"/>
            <a:ext cx="12215712" cy="6878599"/>
          </a:xfrm>
          <a:prstGeom prst="rect">
            <a:avLst/>
          </a:prstGeom>
          <a:noFill/>
          <a:ln>
            <a:noFill/>
          </a:ln>
        </p:spPr>
      </p:pic>
      <p:sp>
        <p:nvSpPr>
          <p:cNvPr id="546" name="Google Shape;546;g9d4979438e_0_322"/>
          <p:cNvSpPr/>
          <p:nvPr/>
        </p:nvSpPr>
        <p:spPr>
          <a:xfrm>
            <a:off x="427625" y="457450"/>
            <a:ext cx="3123000" cy="1301400"/>
          </a:xfrm>
          <a:prstGeom prst="rect">
            <a:avLst/>
          </a:prstGeom>
          <a:noFill/>
          <a:ln>
            <a:noFill/>
          </a:ln>
        </p:spPr>
        <p:txBody>
          <a:bodyPr anchorCtr="0" anchor="b" bIns="45700" lIns="91425" spcFirstLastPara="1" rIns="91425" wrap="square" tIns="45700">
            <a:noAutofit/>
          </a:bodyPr>
          <a:lstStyle/>
          <a:p>
            <a:pPr indent="0" lvl="0" marL="0" marR="0" rtl="0" algn="ctr">
              <a:lnSpc>
                <a:spcPct val="142857"/>
              </a:lnSpc>
              <a:spcBef>
                <a:spcPts val="0"/>
              </a:spcBef>
              <a:spcAft>
                <a:spcPts val="0"/>
              </a:spcAft>
              <a:buClr>
                <a:srgbClr val="000000"/>
              </a:buClr>
              <a:buSzPts val="22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87500"/>
              </a:lnSpc>
              <a:spcBef>
                <a:spcPts val="0"/>
              </a:spcBef>
              <a:spcAft>
                <a:spcPts val="0"/>
              </a:spcAft>
              <a:buClr>
                <a:srgbClr val="000000"/>
              </a:buClr>
              <a:buSzPts val="3200"/>
              <a:buFont typeface="Arial"/>
              <a:buNone/>
            </a:pPr>
            <a:r>
              <a:t/>
            </a:r>
            <a:endParaRPr b="0" i="0" sz="3200" u="none" cap="none" strike="noStrike">
              <a:solidFill>
                <a:srgbClr val="262626"/>
              </a:solidFill>
              <a:latin typeface="Arial"/>
              <a:ea typeface="Arial"/>
              <a:cs typeface="Arial"/>
              <a:sym typeface="Arial"/>
            </a:endParaRPr>
          </a:p>
        </p:txBody>
      </p:sp>
      <p:grpSp>
        <p:nvGrpSpPr>
          <p:cNvPr id="547" name="Google Shape;547;g9d4979438e_0_322"/>
          <p:cNvGrpSpPr/>
          <p:nvPr/>
        </p:nvGrpSpPr>
        <p:grpSpPr>
          <a:xfrm>
            <a:off x="253805" y="238466"/>
            <a:ext cx="618213" cy="684846"/>
            <a:chOff x="854419" y="2169592"/>
            <a:chExt cx="1823100" cy="2019600"/>
          </a:xfrm>
        </p:grpSpPr>
        <p:sp>
          <p:nvSpPr>
            <p:cNvPr id="548" name="Google Shape;548;g9d4979438e_0_322"/>
            <p:cNvSpPr/>
            <p:nvPr/>
          </p:nvSpPr>
          <p:spPr>
            <a:xfrm>
              <a:off x="1016198" y="2169592"/>
              <a:ext cx="1536300" cy="20196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02</a:t>
              </a:r>
              <a:endParaRPr b="0" i="0" sz="2400" u="none" cap="none" strike="noStrike">
                <a:solidFill>
                  <a:srgbClr val="262626"/>
                </a:solidFill>
                <a:latin typeface="Arial"/>
                <a:ea typeface="Arial"/>
                <a:cs typeface="Arial"/>
                <a:sym typeface="Arial"/>
              </a:endParaRPr>
            </a:p>
          </p:txBody>
        </p:sp>
        <p:sp>
          <p:nvSpPr>
            <p:cNvPr id="549" name="Google Shape;549;g9d4979438e_0_322"/>
            <p:cNvSpPr/>
            <p:nvPr/>
          </p:nvSpPr>
          <p:spPr>
            <a:xfrm>
              <a:off x="854419" y="2372660"/>
              <a:ext cx="1823100" cy="15990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sp>
        <p:nvSpPr>
          <p:cNvPr id="550" name="Google Shape;550;g9d4979438e_0_322"/>
          <p:cNvSpPr txBox="1"/>
          <p:nvPr/>
        </p:nvSpPr>
        <p:spPr>
          <a:xfrm>
            <a:off x="587025" y="4080900"/>
            <a:ext cx="85668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zh-CN" sz="2000">
                <a:solidFill>
                  <a:schemeClr val="dk1"/>
                </a:solidFill>
              </a:rPr>
              <a:t>Fourth </a:t>
            </a:r>
            <a:r>
              <a:rPr b="1" lang="zh-CN" sz="2000">
                <a:solidFill>
                  <a:schemeClr val="dk1"/>
                </a:solidFill>
              </a:rPr>
              <a:t>Trial : ARIMA (</a:t>
            </a:r>
            <a:r>
              <a:rPr b="1" lang="zh-CN" sz="2000">
                <a:solidFill>
                  <a:srgbClr val="FF0000"/>
                </a:solidFill>
              </a:rPr>
              <a:t>0</a:t>
            </a:r>
            <a:r>
              <a:rPr b="1" lang="zh-CN" sz="2000">
                <a:solidFill>
                  <a:schemeClr val="dk1"/>
                </a:solidFill>
              </a:rPr>
              <a:t>,1,</a:t>
            </a:r>
            <a:r>
              <a:rPr b="1" lang="zh-CN" sz="2000">
                <a:solidFill>
                  <a:srgbClr val="FF0000"/>
                </a:solidFill>
              </a:rPr>
              <a:t>3</a:t>
            </a:r>
            <a:r>
              <a:rPr b="1" lang="zh-CN" sz="2000">
                <a:solidFill>
                  <a:schemeClr val="dk1"/>
                </a:solidFill>
              </a:rPr>
              <a:t>)(</a:t>
            </a:r>
            <a:r>
              <a:rPr b="1" lang="zh-CN" sz="2000">
                <a:solidFill>
                  <a:srgbClr val="FF0000"/>
                </a:solidFill>
              </a:rPr>
              <a:t>0</a:t>
            </a:r>
            <a:r>
              <a:rPr b="1" lang="zh-CN" sz="2000">
                <a:solidFill>
                  <a:schemeClr val="dk1"/>
                </a:solidFill>
              </a:rPr>
              <a:t>,1,1)[12]</a:t>
            </a:r>
            <a:endParaRPr b="0" i="0" sz="1700" u="none" cap="none" strike="noStrike">
              <a:solidFill>
                <a:srgbClr val="000000"/>
              </a:solidFill>
              <a:latin typeface="Arial"/>
              <a:ea typeface="Arial"/>
              <a:cs typeface="Arial"/>
              <a:sym typeface="Arial"/>
            </a:endParaRPr>
          </a:p>
        </p:txBody>
      </p:sp>
      <p:sp>
        <p:nvSpPr>
          <p:cNvPr id="551" name="Google Shape;551;g9d4979438e_0_322"/>
          <p:cNvSpPr txBox="1"/>
          <p:nvPr/>
        </p:nvSpPr>
        <p:spPr>
          <a:xfrm>
            <a:off x="9056925" y="4540775"/>
            <a:ext cx="2756400" cy="182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zh-CN" sz="2500"/>
              <a:t>Fourth </a:t>
            </a:r>
            <a:r>
              <a:rPr b="1" lang="zh-CN" sz="2500"/>
              <a:t>Model</a:t>
            </a:r>
            <a:r>
              <a:rPr lang="zh-CN" sz="2500"/>
              <a:t> is better since the AIC is lower</a:t>
            </a:r>
            <a:endParaRPr sz="2500"/>
          </a:p>
        </p:txBody>
      </p:sp>
      <p:sp>
        <p:nvSpPr>
          <p:cNvPr id="552" name="Google Shape;552;g9d4979438e_0_322"/>
          <p:cNvSpPr txBox="1"/>
          <p:nvPr/>
        </p:nvSpPr>
        <p:spPr>
          <a:xfrm>
            <a:off x="872013" y="923325"/>
            <a:ext cx="5526000" cy="6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zh-CN" sz="1800" u="sng">
                <a:solidFill>
                  <a:srgbClr val="4A86E8"/>
                </a:solidFill>
              </a:rPr>
              <a:t>Comparing Second and Fourth models</a:t>
            </a:r>
            <a:endParaRPr b="1" i="1" sz="1800" u="sng">
              <a:solidFill>
                <a:srgbClr val="4A86E8"/>
              </a:solidFill>
            </a:endParaRPr>
          </a:p>
        </p:txBody>
      </p:sp>
      <p:pic>
        <p:nvPicPr>
          <p:cNvPr id="553" name="Google Shape;553;g9d4979438e_0_322"/>
          <p:cNvPicPr preferRelativeResize="0"/>
          <p:nvPr/>
        </p:nvPicPr>
        <p:blipFill rotWithShape="1">
          <a:blip r:embed="rId4">
            <a:alphaModFix/>
          </a:blip>
          <a:srcRect b="11674" l="35506" r="20599" t="69349"/>
          <a:stretch/>
        </p:blipFill>
        <p:spPr>
          <a:xfrm>
            <a:off x="507161" y="1934676"/>
            <a:ext cx="8726525" cy="2122025"/>
          </a:xfrm>
          <a:prstGeom prst="rect">
            <a:avLst/>
          </a:prstGeom>
          <a:noFill/>
          <a:ln>
            <a:noFill/>
          </a:ln>
        </p:spPr>
      </p:pic>
      <p:sp>
        <p:nvSpPr>
          <p:cNvPr id="554" name="Google Shape;554;g9d4979438e_0_322"/>
          <p:cNvSpPr txBox="1"/>
          <p:nvPr/>
        </p:nvSpPr>
        <p:spPr>
          <a:xfrm>
            <a:off x="587025" y="1396475"/>
            <a:ext cx="85668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zh-CN" sz="2000">
                <a:solidFill>
                  <a:schemeClr val="dk1"/>
                </a:solidFill>
              </a:rPr>
              <a:t>Second Trial : ARIMA (1,1,1)(</a:t>
            </a:r>
            <a:r>
              <a:rPr b="1" lang="zh-CN" sz="2000">
                <a:solidFill>
                  <a:srgbClr val="FF0000"/>
                </a:solidFill>
              </a:rPr>
              <a:t>0</a:t>
            </a:r>
            <a:r>
              <a:rPr b="1" lang="zh-CN" sz="2000">
                <a:solidFill>
                  <a:schemeClr val="dk1"/>
                </a:solidFill>
              </a:rPr>
              <a:t>,1,1)[12]</a:t>
            </a:r>
            <a:endParaRPr b="0" i="0" sz="1700" u="none" cap="none" strike="noStrike">
              <a:solidFill>
                <a:srgbClr val="000000"/>
              </a:solidFill>
              <a:latin typeface="Arial"/>
              <a:ea typeface="Arial"/>
              <a:cs typeface="Arial"/>
              <a:sym typeface="Arial"/>
            </a:endParaRPr>
          </a:p>
        </p:txBody>
      </p:sp>
      <p:sp>
        <p:nvSpPr>
          <p:cNvPr id="555" name="Google Shape;555;g9d4979438e_0_322"/>
          <p:cNvSpPr/>
          <p:nvPr/>
        </p:nvSpPr>
        <p:spPr>
          <a:xfrm>
            <a:off x="6159325" y="3673425"/>
            <a:ext cx="1528500" cy="407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9d4979438e_0_322"/>
          <p:cNvSpPr/>
          <p:nvPr/>
        </p:nvSpPr>
        <p:spPr>
          <a:xfrm>
            <a:off x="997650" y="223500"/>
            <a:ext cx="7378500" cy="835500"/>
          </a:xfrm>
          <a:prstGeom prst="rect">
            <a:avLst/>
          </a:prstGeom>
          <a:noFill/>
          <a:ln>
            <a:noFill/>
          </a:ln>
        </p:spPr>
        <p:txBody>
          <a:bodyPr anchorCtr="0" anchor="b" bIns="45700" lIns="91425" spcFirstLastPara="1" rIns="91425" wrap="square" tIns="45700">
            <a:noAutofit/>
          </a:bodyPr>
          <a:lstStyle/>
          <a:p>
            <a:pPr indent="0" lvl="0" marL="0" rtl="0" algn="l">
              <a:lnSpc>
                <a:spcPct val="142857"/>
              </a:lnSpc>
              <a:spcBef>
                <a:spcPts val="0"/>
              </a:spcBef>
              <a:spcAft>
                <a:spcPts val="0"/>
              </a:spcAft>
              <a:buClr>
                <a:schemeClr val="dk1"/>
              </a:buClr>
              <a:buSzPts val="2200"/>
              <a:buFont typeface="Arial"/>
              <a:buNone/>
            </a:pPr>
            <a:r>
              <a:rPr b="1" i="1" lang="zh-CN" sz="2200">
                <a:solidFill>
                  <a:srgbClr val="333333"/>
                </a:solidFill>
              </a:rPr>
              <a:t>Box-Jenkins Methodology - Estimation &amp; Selection</a:t>
            </a:r>
            <a:endParaRPr b="1" i="1" sz="2200">
              <a:solidFill>
                <a:srgbClr val="333333"/>
              </a:solidFill>
            </a:endParaRPr>
          </a:p>
        </p:txBody>
      </p:sp>
      <p:pic>
        <p:nvPicPr>
          <p:cNvPr id="557" name="Google Shape;557;g9d4979438e_0_322"/>
          <p:cNvPicPr preferRelativeResize="0"/>
          <p:nvPr/>
        </p:nvPicPr>
        <p:blipFill rotWithShape="1">
          <a:blip r:embed="rId5">
            <a:alphaModFix/>
          </a:blip>
          <a:srcRect b="6176" l="34985" r="25513" t="73506"/>
          <a:stretch/>
        </p:blipFill>
        <p:spPr>
          <a:xfrm>
            <a:off x="507162" y="4540786"/>
            <a:ext cx="8236027" cy="2382839"/>
          </a:xfrm>
          <a:prstGeom prst="rect">
            <a:avLst/>
          </a:prstGeom>
          <a:noFill/>
          <a:ln>
            <a:noFill/>
          </a:ln>
        </p:spPr>
      </p:pic>
      <p:sp>
        <p:nvSpPr>
          <p:cNvPr id="558" name="Google Shape;558;g9d4979438e_0_322"/>
          <p:cNvSpPr/>
          <p:nvPr/>
        </p:nvSpPr>
        <p:spPr>
          <a:xfrm>
            <a:off x="6608200" y="6367300"/>
            <a:ext cx="1528500" cy="407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75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750"/>
                                        <p:tgtEl>
                                          <p:spTgt spid="5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g9d4979438e_0_342"/>
          <p:cNvPicPr preferRelativeResize="0"/>
          <p:nvPr/>
        </p:nvPicPr>
        <p:blipFill rotWithShape="1">
          <a:blip r:embed="rId3">
            <a:alphaModFix/>
          </a:blip>
          <a:srcRect b="0" l="0" r="0" t="0"/>
          <a:stretch/>
        </p:blipFill>
        <p:spPr>
          <a:xfrm>
            <a:off x="-11861" y="-10298"/>
            <a:ext cx="12215712" cy="6878599"/>
          </a:xfrm>
          <a:prstGeom prst="rect">
            <a:avLst/>
          </a:prstGeom>
          <a:noFill/>
          <a:ln>
            <a:noFill/>
          </a:ln>
        </p:spPr>
      </p:pic>
      <p:sp>
        <p:nvSpPr>
          <p:cNvPr id="565" name="Google Shape;565;g9d4979438e_0_342"/>
          <p:cNvSpPr/>
          <p:nvPr/>
        </p:nvSpPr>
        <p:spPr>
          <a:xfrm>
            <a:off x="427625" y="457450"/>
            <a:ext cx="3123000" cy="1301400"/>
          </a:xfrm>
          <a:prstGeom prst="rect">
            <a:avLst/>
          </a:prstGeom>
          <a:noFill/>
          <a:ln>
            <a:noFill/>
          </a:ln>
        </p:spPr>
        <p:txBody>
          <a:bodyPr anchorCtr="0" anchor="b" bIns="45700" lIns="91425" spcFirstLastPara="1" rIns="91425" wrap="square" tIns="45700">
            <a:noAutofit/>
          </a:bodyPr>
          <a:lstStyle/>
          <a:p>
            <a:pPr indent="0" lvl="0" marL="0" marR="0" rtl="0" algn="ctr">
              <a:lnSpc>
                <a:spcPct val="142857"/>
              </a:lnSpc>
              <a:spcBef>
                <a:spcPts val="0"/>
              </a:spcBef>
              <a:spcAft>
                <a:spcPts val="0"/>
              </a:spcAft>
              <a:buClr>
                <a:srgbClr val="000000"/>
              </a:buClr>
              <a:buSzPts val="22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87500"/>
              </a:lnSpc>
              <a:spcBef>
                <a:spcPts val="0"/>
              </a:spcBef>
              <a:spcAft>
                <a:spcPts val="0"/>
              </a:spcAft>
              <a:buClr>
                <a:srgbClr val="000000"/>
              </a:buClr>
              <a:buSzPts val="3200"/>
              <a:buFont typeface="Arial"/>
              <a:buNone/>
            </a:pPr>
            <a:r>
              <a:t/>
            </a:r>
            <a:endParaRPr b="0" i="0" sz="3200" u="none" cap="none" strike="noStrike">
              <a:solidFill>
                <a:srgbClr val="262626"/>
              </a:solidFill>
              <a:latin typeface="Arial"/>
              <a:ea typeface="Arial"/>
              <a:cs typeface="Arial"/>
              <a:sym typeface="Arial"/>
            </a:endParaRPr>
          </a:p>
        </p:txBody>
      </p:sp>
      <p:grpSp>
        <p:nvGrpSpPr>
          <p:cNvPr id="566" name="Google Shape;566;g9d4979438e_0_342"/>
          <p:cNvGrpSpPr/>
          <p:nvPr/>
        </p:nvGrpSpPr>
        <p:grpSpPr>
          <a:xfrm>
            <a:off x="253805" y="238466"/>
            <a:ext cx="618213" cy="684846"/>
            <a:chOff x="854419" y="2169592"/>
            <a:chExt cx="1823100" cy="2019600"/>
          </a:xfrm>
        </p:grpSpPr>
        <p:sp>
          <p:nvSpPr>
            <p:cNvPr id="567" name="Google Shape;567;g9d4979438e_0_342"/>
            <p:cNvSpPr/>
            <p:nvPr/>
          </p:nvSpPr>
          <p:spPr>
            <a:xfrm>
              <a:off x="1016198" y="2169592"/>
              <a:ext cx="1536300" cy="20196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02</a:t>
              </a:r>
              <a:endParaRPr b="0" i="0" sz="2400" u="none" cap="none" strike="noStrike">
                <a:solidFill>
                  <a:srgbClr val="262626"/>
                </a:solidFill>
                <a:latin typeface="Arial"/>
                <a:ea typeface="Arial"/>
                <a:cs typeface="Arial"/>
                <a:sym typeface="Arial"/>
              </a:endParaRPr>
            </a:p>
          </p:txBody>
        </p:sp>
        <p:sp>
          <p:nvSpPr>
            <p:cNvPr id="568" name="Google Shape;568;g9d4979438e_0_342"/>
            <p:cNvSpPr/>
            <p:nvPr/>
          </p:nvSpPr>
          <p:spPr>
            <a:xfrm>
              <a:off x="854419" y="2372660"/>
              <a:ext cx="1823100" cy="15990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sp>
        <p:nvSpPr>
          <p:cNvPr id="569" name="Google Shape;569;g9d4979438e_0_342"/>
          <p:cNvSpPr txBox="1"/>
          <p:nvPr/>
        </p:nvSpPr>
        <p:spPr>
          <a:xfrm>
            <a:off x="6517175" y="1396475"/>
            <a:ext cx="77034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zh-CN" sz="2000">
                <a:solidFill>
                  <a:schemeClr val="dk1"/>
                </a:solidFill>
              </a:rPr>
              <a:t>Fourth</a:t>
            </a:r>
            <a:r>
              <a:rPr b="1" lang="zh-CN" sz="2000">
                <a:solidFill>
                  <a:schemeClr val="dk1"/>
                </a:solidFill>
              </a:rPr>
              <a:t> Trial : ARIMA (</a:t>
            </a:r>
            <a:r>
              <a:rPr b="1" lang="zh-CN" sz="2000">
                <a:solidFill>
                  <a:srgbClr val="FF0000"/>
                </a:solidFill>
              </a:rPr>
              <a:t>0</a:t>
            </a:r>
            <a:r>
              <a:rPr b="1" lang="zh-CN" sz="2000">
                <a:solidFill>
                  <a:schemeClr val="dk1"/>
                </a:solidFill>
              </a:rPr>
              <a:t>,1,</a:t>
            </a:r>
            <a:r>
              <a:rPr b="1" lang="zh-CN" sz="2000">
                <a:solidFill>
                  <a:srgbClr val="FF0000"/>
                </a:solidFill>
              </a:rPr>
              <a:t>3</a:t>
            </a:r>
            <a:r>
              <a:rPr b="1" lang="zh-CN" sz="2000">
                <a:solidFill>
                  <a:schemeClr val="dk1"/>
                </a:solidFill>
              </a:rPr>
              <a:t>)(</a:t>
            </a:r>
            <a:r>
              <a:rPr b="1" lang="zh-CN" sz="2000">
                <a:solidFill>
                  <a:srgbClr val="FF0000"/>
                </a:solidFill>
              </a:rPr>
              <a:t>0</a:t>
            </a:r>
            <a:r>
              <a:rPr b="1" lang="zh-CN" sz="2000">
                <a:solidFill>
                  <a:schemeClr val="dk1"/>
                </a:solidFill>
              </a:rPr>
              <a:t>,1,1)[12]</a:t>
            </a:r>
            <a:endParaRPr b="0" i="0" sz="1700" u="none" cap="none" strike="noStrike">
              <a:solidFill>
                <a:srgbClr val="000000"/>
              </a:solidFill>
              <a:latin typeface="Arial"/>
              <a:ea typeface="Arial"/>
              <a:cs typeface="Arial"/>
              <a:sym typeface="Arial"/>
            </a:endParaRPr>
          </a:p>
        </p:txBody>
      </p:sp>
      <p:sp>
        <p:nvSpPr>
          <p:cNvPr id="570" name="Google Shape;570;g9d4979438e_0_342"/>
          <p:cNvSpPr txBox="1"/>
          <p:nvPr/>
        </p:nvSpPr>
        <p:spPr>
          <a:xfrm>
            <a:off x="253800" y="6016925"/>
            <a:ext cx="12096600" cy="152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zh-CN" sz="1900"/>
              <a:t>1.  ACF: second model has a significant difference at lag 2; fourth model has a significant difference at lag 11</a:t>
            </a:r>
            <a:endParaRPr sz="1900"/>
          </a:p>
          <a:p>
            <a:pPr indent="0" lvl="0" marL="0" marR="0" rtl="0" algn="l">
              <a:lnSpc>
                <a:spcPct val="100000"/>
              </a:lnSpc>
              <a:spcBef>
                <a:spcPts val="0"/>
              </a:spcBef>
              <a:spcAft>
                <a:spcPts val="0"/>
              </a:spcAft>
              <a:buNone/>
            </a:pPr>
            <a:r>
              <a:rPr lang="zh-CN" sz="1900"/>
              <a:t>2.  Fourth model has a more concentrated distribution of residuals  </a:t>
            </a:r>
            <a:endParaRPr sz="1900"/>
          </a:p>
          <a:p>
            <a:pPr indent="0" lvl="0" marL="0" marR="0" rtl="0" algn="l">
              <a:lnSpc>
                <a:spcPct val="100000"/>
              </a:lnSpc>
              <a:spcBef>
                <a:spcPts val="0"/>
              </a:spcBef>
              <a:spcAft>
                <a:spcPts val="0"/>
              </a:spcAft>
              <a:buNone/>
            </a:pPr>
            <a:r>
              <a:rPr lang="zh-CN" sz="1900"/>
              <a:t>We will keep the </a:t>
            </a:r>
            <a:r>
              <a:rPr b="1" lang="zh-CN" sz="1900"/>
              <a:t>Fourth </a:t>
            </a:r>
            <a:r>
              <a:rPr b="1" lang="zh-CN" sz="1900"/>
              <a:t>Model</a:t>
            </a:r>
            <a:r>
              <a:rPr lang="zh-CN" sz="1900"/>
              <a:t> since the AIC is lower</a:t>
            </a:r>
            <a:endParaRPr sz="1900"/>
          </a:p>
        </p:txBody>
      </p:sp>
      <p:sp>
        <p:nvSpPr>
          <p:cNvPr id="571" name="Google Shape;571;g9d4979438e_0_342"/>
          <p:cNvSpPr txBox="1"/>
          <p:nvPr/>
        </p:nvSpPr>
        <p:spPr>
          <a:xfrm>
            <a:off x="872034" y="923325"/>
            <a:ext cx="9657300" cy="6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zh-CN" sz="1800" u="sng">
                <a:solidFill>
                  <a:srgbClr val="4A86E8"/>
                </a:solidFill>
              </a:rPr>
              <a:t>Comparing Second and Fourth trials with Residual diagnostics </a:t>
            </a:r>
            <a:endParaRPr b="1" i="1" sz="1800" u="sng">
              <a:solidFill>
                <a:srgbClr val="4A86E8"/>
              </a:solidFill>
            </a:endParaRPr>
          </a:p>
        </p:txBody>
      </p:sp>
      <p:sp>
        <p:nvSpPr>
          <p:cNvPr id="572" name="Google Shape;572;g9d4979438e_0_342"/>
          <p:cNvSpPr txBox="1"/>
          <p:nvPr/>
        </p:nvSpPr>
        <p:spPr>
          <a:xfrm>
            <a:off x="587025" y="1396475"/>
            <a:ext cx="58422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zh-CN" sz="2000">
                <a:solidFill>
                  <a:schemeClr val="dk1"/>
                </a:solidFill>
              </a:rPr>
              <a:t>Second Trial : ARIMA (1,1,1)(</a:t>
            </a:r>
            <a:r>
              <a:rPr b="1" lang="zh-CN" sz="2000">
                <a:solidFill>
                  <a:srgbClr val="FF0000"/>
                </a:solidFill>
              </a:rPr>
              <a:t>0</a:t>
            </a:r>
            <a:r>
              <a:rPr b="1" lang="zh-CN" sz="2000">
                <a:solidFill>
                  <a:schemeClr val="dk1"/>
                </a:solidFill>
              </a:rPr>
              <a:t>,1,1)[12]</a:t>
            </a:r>
            <a:endParaRPr b="0" i="0" sz="1700" u="none" cap="none" strike="noStrike">
              <a:solidFill>
                <a:srgbClr val="000000"/>
              </a:solidFill>
              <a:latin typeface="Arial"/>
              <a:ea typeface="Arial"/>
              <a:cs typeface="Arial"/>
              <a:sym typeface="Arial"/>
            </a:endParaRPr>
          </a:p>
        </p:txBody>
      </p:sp>
      <p:sp>
        <p:nvSpPr>
          <p:cNvPr id="573" name="Google Shape;573;g9d4979438e_0_342"/>
          <p:cNvSpPr/>
          <p:nvPr/>
        </p:nvSpPr>
        <p:spPr>
          <a:xfrm>
            <a:off x="997650" y="223500"/>
            <a:ext cx="7378500" cy="835500"/>
          </a:xfrm>
          <a:prstGeom prst="rect">
            <a:avLst/>
          </a:prstGeom>
          <a:noFill/>
          <a:ln>
            <a:noFill/>
          </a:ln>
        </p:spPr>
        <p:txBody>
          <a:bodyPr anchorCtr="0" anchor="b" bIns="45700" lIns="91425" spcFirstLastPara="1" rIns="91425" wrap="square" tIns="45700">
            <a:noAutofit/>
          </a:bodyPr>
          <a:lstStyle/>
          <a:p>
            <a:pPr indent="0" lvl="0" marL="0" rtl="0" algn="l">
              <a:lnSpc>
                <a:spcPct val="142857"/>
              </a:lnSpc>
              <a:spcBef>
                <a:spcPts val="0"/>
              </a:spcBef>
              <a:spcAft>
                <a:spcPts val="0"/>
              </a:spcAft>
              <a:buClr>
                <a:schemeClr val="dk1"/>
              </a:buClr>
              <a:buSzPts val="2200"/>
              <a:buFont typeface="Arial"/>
              <a:buNone/>
            </a:pPr>
            <a:r>
              <a:rPr b="1" i="1" lang="zh-CN" sz="2200">
                <a:solidFill>
                  <a:srgbClr val="333333"/>
                </a:solidFill>
              </a:rPr>
              <a:t>Box-Jenkins Methodology - Checking</a:t>
            </a:r>
            <a:endParaRPr b="1" i="1" sz="2200">
              <a:solidFill>
                <a:srgbClr val="333333"/>
              </a:solidFill>
            </a:endParaRPr>
          </a:p>
        </p:txBody>
      </p:sp>
      <p:pic>
        <p:nvPicPr>
          <p:cNvPr id="574" name="Google Shape;574;g9d4979438e_0_342"/>
          <p:cNvPicPr preferRelativeResize="0"/>
          <p:nvPr/>
        </p:nvPicPr>
        <p:blipFill>
          <a:blip r:embed="rId4">
            <a:alphaModFix/>
          </a:blip>
          <a:stretch>
            <a:fillRect/>
          </a:stretch>
        </p:blipFill>
        <p:spPr>
          <a:xfrm>
            <a:off x="253800" y="1948037"/>
            <a:ext cx="5501045" cy="4055525"/>
          </a:xfrm>
          <a:prstGeom prst="rect">
            <a:avLst/>
          </a:prstGeom>
          <a:noFill/>
          <a:ln>
            <a:noFill/>
          </a:ln>
        </p:spPr>
      </p:pic>
      <p:sp>
        <p:nvSpPr>
          <p:cNvPr id="575" name="Google Shape;575;g9d4979438e_0_342"/>
          <p:cNvSpPr/>
          <p:nvPr/>
        </p:nvSpPr>
        <p:spPr>
          <a:xfrm>
            <a:off x="4385950" y="3974250"/>
            <a:ext cx="839100" cy="1821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6" name="Google Shape;576;g9d4979438e_0_342"/>
          <p:cNvPicPr preferRelativeResize="0"/>
          <p:nvPr/>
        </p:nvPicPr>
        <p:blipFill>
          <a:blip r:embed="rId5">
            <a:alphaModFix/>
          </a:blip>
          <a:stretch>
            <a:fillRect/>
          </a:stretch>
        </p:blipFill>
        <p:spPr>
          <a:xfrm>
            <a:off x="6517178" y="1900937"/>
            <a:ext cx="4485623" cy="4149700"/>
          </a:xfrm>
          <a:prstGeom prst="rect">
            <a:avLst/>
          </a:prstGeom>
          <a:noFill/>
          <a:ln>
            <a:noFill/>
          </a:ln>
        </p:spPr>
      </p:pic>
      <p:sp>
        <p:nvSpPr>
          <p:cNvPr id="577" name="Google Shape;577;g9d4979438e_0_342"/>
          <p:cNvSpPr/>
          <p:nvPr/>
        </p:nvSpPr>
        <p:spPr>
          <a:xfrm>
            <a:off x="9826850" y="3974250"/>
            <a:ext cx="839100" cy="1821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75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750"/>
                                        <p:tgtEl>
                                          <p:spTgt spid="5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15"/>
          <p:cNvPicPr preferRelativeResize="0"/>
          <p:nvPr/>
        </p:nvPicPr>
        <p:blipFill rotWithShape="1">
          <a:blip r:embed="rId3">
            <a:alphaModFix/>
          </a:blip>
          <a:srcRect b="0" l="0" r="0" t="0"/>
          <a:stretch/>
        </p:blipFill>
        <p:spPr>
          <a:xfrm>
            <a:off x="-23711" y="-20598"/>
            <a:ext cx="12215711" cy="6878598"/>
          </a:xfrm>
          <a:prstGeom prst="rect">
            <a:avLst/>
          </a:prstGeom>
          <a:noFill/>
          <a:ln>
            <a:noFill/>
          </a:ln>
        </p:spPr>
      </p:pic>
      <p:sp>
        <p:nvSpPr>
          <p:cNvPr id="584" name="Google Shape;584;p15"/>
          <p:cNvSpPr/>
          <p:nvPr/>
        </p:nvSpPr>
        <p:spPr>
          <a:xfrm>
            <a:off x="2346158" y="721895"/>
            <a:ext cx="8049126" cy="5390147"/>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5" name="Google Shape;585;p15"/>
          <p:cNvSpPr/>
          <p:nvPr/>
        </p:nvSpPr>
        <p:spPr>
          <a:xfrm>
            <a:off x="9516979" y="-20598"/>
            <a:ext cx="2675021" cy="6878598"/>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586" name="Google Shape;586;p15"/>
          <p:cNvGrpSpPr/>
          <p:nvPr/>
        </p:nvGrpSpPr>
        <p:grpSpPr>
          <a:xfrm>
            <a:off x="866277" y="950495"/>
            <a:ext cx="439149" cy="4957010"/>
            <a:chOff x="866277" y="950495"/>
            <a:chExt cx="439149" cy="4957010"/>
          </a:xfrm>
        </p:grpSpPr>
        <p:cxnSp>
          <p:nvCxnSpPr>
            <p:cNvPr id="587" name="Google Shape;587;p15"/>
            <p:cNvCxnSpPr/>
            <p:nvPr/>
          </p:nvCxnSpPr>
          <p:spPr>
            <a:xfrm>
              <a:off x="1082841" y="1170071"/>
              <a:ext cx="0" cy="4565984"/>
            </a:xfrm>
            <a:prstGeom prst="straightConnector1">
              <a:avLst/>
            </a:prstGeom>
            <a:noFill/>
            <a:ln cap="flat" cmpd="sng" w="38100">
              <a:solidFill>
                <a:srgbClr val="D8D8D8"/>
              </a:solidFill>
              <a:prstDash val="solid"/>
              <a:miter lim="800000"/>
              <a:headEnd len="sm" w="sm" type="none"/>
              <a:tailEnd len="sm" w="sm" type="none"/>
            </a:ln>
          </p:spPr>
        </p:cxnSp>
        <p:sp>
          <p:nvSpPr>
            <p:cNvPr id="588" name="Google Shape;588;p15"/>
            <p:cNvSpPr/>
            <p:nvPr/>
          </p:nvSpPr>
          <p:spPr>
            <a:xfrm>
              <a:off x="884320" y="950495"/>
              <a:ext cx="421106" cy="421106"/>
            </a:xfrm>
            <a:prstGeom prst="ellipse">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9" name="Google Shape;589;p15"/>
            <p:cNvSpPr/>
            <p:nvPr/>
          </p:nvSpPr>
          <p:spPr>
            <a:xfrm>
              <a:off x="866277" y="2480484"/>
              <a:ext cx="421106" cy="421106"/>
            </a:xfrm>
            <a:prstGeom prst="ellipse">
              <a:avLst/>
            </a:prstGeom>
            <a:solidFill>
              <a:srgbClr val="C4D7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0" name="Google Shape;590;p15"/>
            <p:cNvSpPr/>
            <p:nvPr/>
          </p:nvSpPr>
          <p:spPr>
            <a:xfrm>
              <a:off x="874293" y="4010473"/>
              <a:ext cx="421106" cy="421106"/>
            </a:xfrm>
            <a:prstGeom prst="ellipse">
              <a:avLst/>
            </a:prstGeom>
            <a:solidFill>
              <a:srgbClr val="C4D7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1" name="Google Shape;591;p15"/>
            <p:cNvSpPr/>
            <p:nvPr/>
          </p:nvSpPr>
          <p:spPr>
            <a:xfrm>
              <a:off x="884320" y="5486399"/>
              <a:ext cx="421106" cy="421106"/>
            </a:xfrm>
            <a:prstGeom prst="ellipse">
              <a:avLst/>
            </a:prstGeom>
            <a:solidFill>
              <a:srgbClr val="C4D7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592" name="Google Shape;592;p15"/>
          <p:cNvGrpSpPr/>
          <p:nvPr/>
        </p:nvGrpSpPr>
        <p:grpSpPr>
          <a:xfrm>
            <a:off x="7772400" y="1479884"/>
            <a:ext cx="3645568" cy="3946358"/>
            <a:chOff x="7772400" y="1479884"/>
            <a:chExt cx="3645568" cy="3946358"/>
          </a:xfrm>
        </p:grpSpPr>
        <p:sp>
          <p:nvSpPr>
            <p:cNvPr id="593" name="Google Shape;593;p15"/>
            <p:cNvSpPr/>
            <p:nvPr/>
          </p:nvSpPr>
          <p:spPr>
            <a:xfrm>
              <a:off x="7772400" y="1479884"/>
              <a:ext cx="3645568" cy="394635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4" name="Google Shape;594;p15"/>
            <p:cNvSpPr/>
            <p:nvPr/>
          </p:nvSpPr>
          <p:spPr>
            <a:xfrm>
              <a:off x="7878825" y="2112700"/>
              <a:ext cx="2905800" cy="2809500"/>
            </a:xfrm>
            <a:prstGeom prst="rect">
              <a:avLst/>
            </a:prstGeom>
            <a:noFill/>
            <a:ln>
              <a:noFill/>
            </a:ln>
          </p:spPr>
          <p:txBody>
            <a:bodyPr anchorCtr="0" anchor="b" bIns="45700" lIns="91425" spcFirstLastPara="1" rIns="91425" wrap="square" tIns="45700">
              <a:noAutofit/>
            </a:bodyPr>
            <a:lstStyle/>
            <a:p>
              <a:pPr indent="0" lvl="0" marL="0" marR="0" rtl="0" algn="l">
                <a:lnSpc>
                  <a:spcPct val="150000"/>
                </a:lnSpc>
                <a:spcBef>
                  <a:spcPts val="0"/>
                </a:spcBef>
                <a:spcAft>
                  <a:spcPts val="0"/>
                </a:spcAft>
                <a:buClr>
                  <a:srgbClr val="000000"/>
                </a:buClr>
                <a:buSzPts val="4000"/>
                <a:buFont typeface="Arial"/>
                <a:buNone/>
              </a:pPr>
              <a:r>
                <a:rPr b="0" i="0" lang="zh-CN" sz="4000" u="none" cap="none" strike="noStrike">
                  <a:solidFill>
                    <a:srgbClr val="262626"/>
                  </a:solidFill>
                  <a:latin typeface="Arial"/>
                  <a:ea typeface="Arial"/>
                  <a:cs typeface="Arial"/>
                  <a:sym typeface="Arial"/>
                </a:rPr>
                <a:t>04.</a:t>
              </a:r>
              <a:endParaRPr b="0" i="0" sz="1400" u="none" cap="none" strike="noStrike">
                <a:solidFill>
                  <a:srgbClr val="000000"/>
                </a:solidFill>
                <a:latin typeface="Arial"/>
                <a:ea typeface="Arial"/>
                <a:cs typeface="Arial"/>
                <a:sym typeface="Arial"/>
              </a:endParaRPr>
            </a:p>
            <a:p>
              <a:pPr indent="0" lvl="0" marL="0" marR="0" rtl="0" algn="ctr">
                <a:lnSpc>
                  <a:spcPct val="142857"/>
                </a:lnSpc>
                <a:spcBef>
                  <a:spcPts val="0"/>
                </a:spcBef>
                <a:spcAft>
                  <a:spcPts val="0"/>
                </a:spcAft>
                <a:buClr>
                  <a:srgbClr val="000000"/>
                </a:buClr>
                <a:buSzPts val="2200"/>
                <a:buFont typeface="Arial"/>
                <a:buNone/>
              </a:pPr>
              <a:r>
                <a:t/>
              </a:r>
              <a:endParaRPr b="1" i="1" sz="2200" u="none" cap="none" strike="noStrike">
                <a:solidFill>
                  <a:srgbClr val="333333"/>
                </a:solidFill>
                <a:latin typeface="Arial"/>
                <a:ea typeface="Arial"/>
                <a:cs typeface="Arial"/>
                <a:sym typeface="Arial"/>
              </a:endParaRPr>
            </a:p>
            <a:p>
              <a:pPr indent="0" lvl="0" marL="0" marR="0" rtl="0" algn="ctr">
                <a:lnSpc>
                  <a:spcPct val="142857"/>
                </a:lnSpc>
                <a:spcBef>
                  <a:spcPts val="0"/>
                </a:spcBef>
                <a:spcAft>
                  <a:spcPts val="0"/>
                </a:spcAft>
                <a:buClr>
                  <a:schemeClr val="dk1"/>
                </a:buClr>
                <a:buSzPts val="2200"/>
                <a:buFont typeface="Arial"/>
                <a:buNone/>
              </a:pPr>
              <a:r>
                <a:t/>
              </a:r>
              <a:endParaRPr b="1" i="1" sz="2200">
                <a:solidFill>
                  <a:srgbClr val="333333"/>
                </a:solidFill>
              </a:endParaRPr>
            </a:p>
            <a:p>
              <a:pPr indent="0" lvl="0" marL="0" marR="0" rtl="0" algn="ctr">
                <a:lnSpc>
                  <a:spcPct val="142857"/>
                </a:lnSpc>
                <a:spcBef>
                  <a:spcPts val="0"/>
                </a:spcBef>
                <a:spcAft>
                  <a:spcPts val="0"/>
                </a:spcAft>
                <a:buClr>
                  <a:schemeClr val="dk1"/>
                </a:buClr>
                <a:buSzPts val="2200"/>
                <a:buFont typeface="Arial"/>
                <a:buNone/>
              </a:pPr>
              <a:r>
                <a:rPr b="1" i="1" lang="zh-CN" sz="2200" u="none" cap="none" strike="noStrike">
                  <a:solidFill>
                    <a:srgbClr val="333333"/>
                  </a:solidFill>
                  <a:latin typeface="Arial"/>
                  <a:ea typeface="Arial"/>
                  <a:cs typeface="Arial"/>
                  <a:sym typeface="Arial"/>
                </a:rPr>
                <a:t>Validation</a:t>
              </a:r>
              <a:r>
                <a:rPr b="0" i="0" lang="zh-CN" sz="1600" u="none" cap="none" strike="noStrike">
                  <a:solidFill>
                    <a:srgbClr val="333333"/>
                  </a:solidFill>
                  <a:latin typeface="Microsoft YaHei"/>
                  <a:ea typeface="Microsoft YaHei"/>
                  <a:cs typeface="Microsoft YaHei"/>
                  <a:sym typeface="Microsoft YaHei"/>
                </a:rPr>
                <a:t> </a:t>
              </a:r>
              <a:endParaRPr b="1" i="1" sz="2200" u="none" cap="none" strike="noStrike">
                <a:solidFill>
                  <a:srgbClr val="333333"/>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4000"/>
                <a:buFont typeface="Arial"/>
                <a:buNone/>
              </a:pPr>
              <a:r>
                <a:t/>
              </a:r>
              <a:endParaRPr b="0" i="0" sz="4000" u="none" cap="none" strike="noStrike">
                <a:solidFill>
                  <a:srgbClr val="262626"/>
                </a:solidFill>
                <a:latin typeface="Arial"/>
                <a:ea typeface="Arial"/>
                <a:cs typeface="Arial"/>
                <a:sym typeface="Arial"/>
              </a:endParaRPr>
            </a:p>
          </p:txBody>
        </p:sp>
      </p:grpSp>
      <p:sp>
        <p:nvSpPr>
          <p:cNvPr id="595" name="Google Shape;595;p15"/>
          <p:cNvSpPr/>
          <p:nvPr/>
        </p:nvSpPr>
        <p:spPr>
          <a:xfrm>
            <a:off x="2242935" y="5645809"/>
            <a:ext cx="2373273" cy="523392"/>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000000"/>
              </a:buClr>
              <a:buSzPts val="5400"/>
              <a:buFont typeface="Arial"/>
              <a:buNone/>
            </a:pPr>
            <a:r>
              <a:rPr b="0" i="1" lang="zh-CN" sz="5400" u="none" cap="none" strike="noStrike">
                <a:solidFill>
                  <a:srgbClr val="262626"/>
                </a:solidFill>
                <a:latin typeface="Arial"/>
                <a:ea typeface="Arial"/>
                <a:cs typeface="Arial"/>
                <a:sym typeface="Arial"/>
              </a:rPr>
              <a:t>FOUR</a:t>
            </a:r>
            <a:endParaRPr b="0" i="1" sz="5400" u="none" cap="none" strike="noStrike">
              <a:solidFill>
                <a:srgbClr val="262626"/>
              </a:solidFill>
              <a:latin typeface="Arial"/>
              <a:ea typeface="Arial"/>
              <a:cs typeface="Arial"/>
              <a:sym typeface="Arial"/>
            </a:endParaRPr>
          </a:p>
        </p:txBody>
      </p:sp>
    </p:spTree>
  </p:cSld>
  <p:clrMapOvr>
    <a:masterClrMapping/>
  </p:clrMapOvr>
  <mc:AlternateContent>
    <mc:Choice Requires="p14">
      <p:transition spd="slow" p14:dur="17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750"/>
                                        <p:tgtEl>
                                          <p:spTgt spid="585"/>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750"/>
                                        <p:tgtEl>
                                          <p:spTgt spid="584"/>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595"/>
                                        </p:tgtEl>
                                        <p:attrNameLst>
                                          <p:attrName>style.visibility</p:attrName>
                                        </p:attrNameLst>
                                      </p:cBhvr>
                                      <p:to>
                                        <p:strVal val="visible"/>
                                      </p:to>
                                    </p:set>
                                    <p:anim calcmode="lin" valueType="num">
                                      <p:cBhvr additive="base">
                                        <p:cTn dur="750"/>
                                        <p:tgtEl>
                                          <p:spTgt spid="595"/>
                                        </p:tgtEl>
                                        <p:attrNameLst>
                                          <p:attrName>ppt_w</p:attrName>
                                        </p:attrNameLst>
                                      </p:cBhvr>
                                      <p:tavLst>
                                        <p:tav fmla="" tm="0">
                                          <p:val>
                                            <p:strVal val="0"/>
                                          </p:val>
                                        </p:tav>
                                        <p:tav fmla="" tm="100000">
                                          <p:val>
                                            <p:strVal val="#ppt_w"/>
                                          </p:val>
                                        </p:tav>
                                      </p:tavLst>
                                    </p:anim>
                                    <p:anim calcmode="lin" valueType="num">
                                      <p:cBhvr additive="base">
                                        <p:cTn dur="750"/>
                                        <p:tgtEl>
                                          <p:spTgt spid="595"/>
                                        </p:tgtEl>
                                        <p:attrNameLst>
                                          <p:attrName>ppt_h</p:attrName>
                                        </p:attrNameLst>
                                      </p:cBhvr>
                                      <p:tavLst>
                                        <p:tav fmla="" tm="0">
                                          <p:val>
                                            <p:strVal val="0"/>
                                          </p:val>
                                        </p:tav>
                                        <p:tav fmla="" tm="100000">
                                          <p:val>
                                            <p:strVal val="#ppt_h"/>
                                          </p:val>
                                        </p:tav>
                                      </p:tavLst>
                                    </p:anim>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750"/>
                                        <p:tgtEl>
                                          <p:spTgt spid="59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750"/>
                                        <p:tgtEl>
                                          <p:spTgt spid="5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g9d4979438e_0_378"/>
          <p:cNvPicPr preferRelativeResize="0"/>
          <p:nvPr/>
        </p:nvPicPr>
        <p:blipFill rotWithShape="1">
          <a:blip r:embed="rId3">
            <a:alphaModFix/>
          </a:blip>
          <a:srcRect b="0" l="0" r="0" t="0"/>
          <a:stretch/>
        </p:blipFill>
        <p:spPr>
          <a:xfrm>
            <a:off x="-11861" y="-10298"/>
            <a:ext cx="12215712" cy="6878599"/>
          </a:xfrm>
          <a:prstGeom prst="rect">
            <a:avLst/>
          </a:prstGeom>
          <a:noFill/>
          <a:ln>
            <a:noFill/>
          </a:ln>
        </p:spPr>
      </p:pic>
      <p:sp>
        <p:nvSpPr>
          <p:cNvPr id="602" name="Google Shape;602;g9d4979438e_0_378"/>
          <p:cNvSpPr/>
          <p:nvPr/>
        </p:nvSpPr>
        <p:spPr>
          <a:xfrm>
            <a:off x="997650" y="223500"/>
            <a:ext cx="7378500" cy="835500"/>
          </a:xfrm>
          <a:prstGeom prst="rect">
            <a:avLst/>
          </a:prstGeom>
          <a:noFill/>
          <a:ln>
            <a:noFill/>
          </a:ln>
        </p:spPr>
        <p:txBody>
          <a:bodyPr anchorCtr="0" anchor="b" bIns="45700" lIns="91425" spcFirstLastPara="1" rIns="91425" wrap="square" tIns="45700">
            <a:noAutofit/>
          </a:bodyPr>
          <a:lstStyle/>
          <a:p>
            <a:pPr indent="0" lvl="0" marL="0" rtl="0" algn="l">
              <a:lnSpc>
                <a:spcPct val="142857"/>
              </a:lnSpc>
              <a:spcBef>
                <a:spcPts val="0"/>
              </a:spcBef>
              <a:spcAft>
                <a:spcPts val="0"/>
              </a:spcAft>
              <a:buClr>
                <a:schemeClr val="dk1"/>
              </a:buClr>
              <a:buSzPts val="2200"/>
              <a:buFont typeface="Arial"/>
              <a:buNone/>
            </a:pPr>
            <a:r>
              <a:rPr b="1" i="1" lang="zh-CN" sz="2200">
                <a:solidFill>
                  <a:srgbClr val="333333"/>
                </a:solidFill>
              </a:rPr>
              <a:t>Validation</a:t>
            </a:r>
            <a:endParaRPr b="0" i="0" sz="3200" u="none" cap="none" strike="noStrike">
              <a:solidFill>
                <a:srgbClr val="262626"/>
              </a:solidFill>
              <a:latin typeface="Arial"/>
              <a:ea typeface="Arial"/>
              <a:cs typeface="Arial"/>
              <a:sym typeface="Arial"/>
            </a:endParaRPr>
          </a:p>
        </p:txBody>
      </p:sp>
      <p:sp>
        <p:nvSpPr>
          <p:cNvPr id="603" name="Google Shape;603;g9d4979438e_0_378"/>
          <p:cNvSpPr/>
          <p:nvPr/>
        </p:nvSpPr>
        <p:spPr>
          <a:xfrm flipH="1" rot="-5400000">
            <a:off x="522500" y="1472550"/>
            <a:ext cx="5367600" cy="48609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g9d4979438e_0_378"/>
          <p:cNvSpPr txBox="1"/>
          <p:nvPr/>
        </p:nvSpPr>
        <p:spPr>
          <a:xfrm>
            <a:off x="775850" y="1345875"/>
            <a:ext cx="4860900" cy="49242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SzPts val="2000"/>
              <a:buAutoNum type="arabicParenR"/>
            </a:pPr>
            <a:r>
              <a:rPr b="1" lang="zh-CN" sz="2000" u="sng"/>
              <a:t>P - value of student t-test</a:t>
            </a:r>
            <a:endParaRPr b="1" sz="2000" u="sng"/>
          </a:p>
          <a:p>
            <a:pPr indent="0" lvl="0" marL="457200" marR="0" rtl="0" algn="l">
              <a:lnSpc>
                <a:spcPct val="100000"/>
              </a:lnSpc>
              <a:spcBef>
                <a:spcPts val="0"/>
              </a:spcBef>
              <a:spcAft>
                <a:spcPts val="0"/>
              </a:spcAft>
              <a:buNone/>
            </a:pPr>
            <a:r>
              <a:rPr lang="zh-CN" sz="2000"/>
              <a:t>ma1, ma3 and sma1 are significant (p-value &lt; 5%)</a:t>
            </a:r>
            <a:endParaRPr sz="2000"/>
          </a:p>
          <a:p>
            <a:pPr indent="0" lvl="0" marL="0" marR="0" rtl="0" algn="l">
              <a:lnSpc>
                <a:spcPct val="100000"/>
              </a:lnSpc>
              <a:spcBef>
                <a:spcPts val="0"/>
              </a:spcBef>
              <a:spcAft>
                <a:spcPts val="0"/>
              </a:spcAft>
              <a:buNone/>
            </a:pPr>
            <a:r>
              <a:t/>
            </a:r>
            <a:endParaRPr b="1" sz="2000"/>
          </a:p>
          <a:p>
            <a:pPr indent="-355600" lvl="0" marL="457200" marR="0" rtl="0" algn="l">
              <a:lnSpc>
                <a:spcPct val="100000"/>
              </a:lnSpc>
              <a:spcBef>
                <a:spcPts val="0"/>
              </a:spcBef>
              <a:spcAft>
                <a:spcPts val="0"/>
              </a:spcAft>
              <a:buSzPts val="2000"/>
              <a:buAutoNum type="arabicParenR"/>
            </a:pPr>
            <a:r>
              <a:rPr b="1" lang="zh-CN" sz="2000" u="sng"/>
              <a:t>ACF of residuals</a:t>
            </a:r>
            <a:endParaRPr b="1" sz="2000" u="sng"/>
          </a:p>
          <a:p>
            <a:pPr indent="0" lvl="0" marL="457200" marR="0" rtl="0" algn="l">
              <a:lnSpc>
                <a:spcPct val="100000"/>
              </a:lnSpc>
              <a:spcBef>
                <a:spcPts val="0"/>
              </a:spcBef>
              <a:spcAft>
                <a:spcPts val="0"/>
              </a:spcAft>
              <a:buNone/>
            </a:pPr>
            <a:r>
              <a:rPr lang="zh-CN" sz="2000"/>
              <a:t>Mostly insignificant except at lags 11 which is slightly significant</a:t>
            </a:r>
            <a:endParaRPr sz="2000"/>
          </a:p>
          <a:p>
            <a:pPr indent="0" lvl="0" marL="457200" marR="0" rtl="0" algn="l">
              <a:lnSpc>
                <a:spcPct val="100000"/>
              </a:lnSpc>
              <a:spcBef>
                <a:spcPts val="0"/>
              </a:spcBef>
              <a:spcAft>
                <a:spcPts val="0"/>
              </a:spcAft>
              <a:buNone/>
            </a:pPr>
            <a:r>
              <a:rPr lang="zh-CN" sz="2000"/>
              <a:t>→ the residuals are </a:t>
            </a:r>
            <a:r>
              <a:rPr b="1" lang="zh-CN" sz="2000"/>
              <a:t>not significantly autocorrelated</a:t>
            </a:r>
            <a:endParaRPr b="1" sz="2000"/>
          </a:p>
          <a:p>
            <a:pPr indent="0" lvl="0" marL="0" marR="0" rtl="0" algn="l">
              <a:lnSpc>
                <a:spcPct val="100000"/>
              </a:lnSpc>
              <a:spcBef>
                <a:spcPts val="0"/>
              </a:spcBef>
              <a:spcAft>
                <a:spcPts val="0"/>
              </a:spcAft>
              <a:buNone/>
            </a:pPr>
            <a:r>
              <a:t/>
            </a:r>
            <a:endParaRPr b="1" sz="2000"/>
          </a:p>
          <a:p>
            <a:pPr indent="-355600" lvl="0" marL="457200" rtl="0" algn="l">
              <a:spcBef>
                <a:spcPts val="0"/>
              </a:spcBef>
              <a:spcAft>
                <a:spcPts val="0"/>
              </a:spcAft>
              <a:buSzPts val="2000"/>
              <a:buAutoNum type="arabicParenR"/>
            </a:pPr>
            <a:r>
              <a:rPr b="1" lang="zh-CN" sz="2000" u="sng">
                <a:solidFill>
                  <a:schemeClr val="dk1"/>
                </a:solidFill>
              </a:rPr>
              <a:t>P</a:t>
            </a:r>
            <a:r>
              <a:rPr b="1" lang="zh-CN" sz="2000" u="sng">
                <a:solidFill>
                  <a:schemeClr val="dk1"/>
                </a:solidFill>
              </a:rPr>
              <a:t>ACF of residuals</a:t>
            </a:r>
            <a:endParaRPr b="1" sz="2000" u="sng"/>
          </a:p>
          <a:p>
            <a:pPr indent="0" lvl="0" marL="457200" rtl="0" algn="l">
              <a:spcBef>
                <a:spcPts val="0"/>
              </a:spcBef>
              <a:spcAft>
                <a:spcPts val="0"/>
              </a:spcAft>
              <a:buNone/>
            </a:pPr>
            <a:r>
              <a:rPr lang="zh-CN" sz="2000">
                <a:solidFill>
                  <a:schemeClr val="dk1"/>
                </a:solidFill>
              </a:rPr>
              <a:t>M</a:t>
            </a:r>
            <a:r>
              <a:rPr lang="zh-CN" sz="2000">
                <a:solidFill>
                  <a:schemeClr val="dk1"/>
                </a:solidFill>
              </a:rPr>
              <a:t>ostly insignificant except lags 11 which is slightly significant</a:t>
            </a:r>
            <a:endParaRPr sz="2000">
              <a:solidFill>
                <a:schemeClr val="dk1"/>
              </a:solidFill>
            </a:endParaRPr>
          </a:p>
          <a:p>
            <a:pPr indent="0" lvl="0" marL="457200" rtl="0" algn="l">
              <a:spcBef>
                <a:spcPts val="0"/>
              </a:spcBef>
              <a:spcAft>
                <a:spcPts val="0"/>
              </a:spcAft>
              <a:buNone/>
            </a:pPr>
            <a:r>
              <a:t/>
            </a:r>
            <a:endParaRPr sz="2000"/>
          </a:p>
          <a:p>
            <a:pPr indent="0" lvl="0" marL="0" marR="0" rtl="0" algn="l">
              <a:lnSpc>
                <a:spcPct val="100000"/>
              </a:lnSpc>
              <a:spcBef>
                <a:spcPts val="0"/>
              </a:spcBef>
              <a:spcAft>
                <a:spcPts val="0"/>
              </a:spcAft>
              <a:buNone/>
            </a:pPr>
            <a:r>
              <a:t/>
            </a:r>
            <a:endParaRPr b="1" sz="2000"/>
          </a:p>
        </p:txBody>
      </p:sp>
      <p:grpSp>
        <p:nvGrpSpPr>
          <p:cNvPr id="605" name="Google Shape;605;g9d4979438e_0_378"/>
          <p:cNvGrpSpPr/>
          <p:nvPr/>
        </p:nvGrpSpPr>
        <p:grpSpPr>
          <a:xfrm>
            <a:off x="157630" y="-10309"/>
            <a:ext cx="618213" cy="684846"/>
            <a:chOff x="854419" y="2169592"/>
            <a:chExt cx="1823100" cy="2019600"/>
          </a:xfrm>
        </p:grpSpPr>
        <p:sp>
          <p:nvSpPr>
            <p:cNvPr id="606" name="Google Shape;606;g9d4979438e_0_378"/>
            <p:cNvSpPr/>
            <p:nvPr/>
          </p:nvSpPr>
          <p:spPr>
            <a:xfrm>
              <a:off x="1016198" y="2169592"/>
              <a:ext cx="1536300" cy="20196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03</a:t>
              </a:r>
              <a:endParaRPr b="0" i="0" sz="2400" u="none" cap="none" strike="noStrike">
                <a:solidFill>
                  <a:srgbClr val="262626"/>
                </a:solidFill>
                <a:latin typeface="Arial"/>
                <a:ea typeface="Arial"/>
                <a:cs typeface="Arial"/>
                <a:sym typeface="Arial"/>
              </a:endParaRPr>
            </a:p>
          </p:txBody>
        </p:sp>
        <p:sp>
          <p:nvSpPr>
            <p:cNvPr id="607" name="Google Shape;607;g9d4979438e_0_378"/>
            <p:cNvSpPr/>
            <p:nvPr/>
          </p:nvSpPr>
          <p:spPr>
            <a:xfrm>
              <a:off x="854419" y="2372660"/>
              <a:ext cx="1823100" cy="15990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sp>
        <p:nvSpPr>
          <p:cNvPr id="608" name="Google Shape;608;g9d4979438e_0_378"/>
          <p:cNvSpPr txBox="1"/>
          <p:nvPr/>
        </p:nvSpPr>
        <p:spPr>
          <a:xfrm>
            <a:off x="5890150" y="5969325"/>
            <a:ext cx="54927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09" name="Google Shape;609;g9d4979438e_0_378"/>
          <p:cNvPicPr preferRelativeResize="0"/>
          <p:nvPr/>
        </p:nvPicPr>
        <p:blipFill rotWithShape="1">
          <a:blip r:embed="rId4">
            <a:alphaModFix/>
          </a:blip>
          <a:srcRect b="6493" l="52076" r="20780" t="87041"/>
          <a:stretch/>
        </p:blipFill>
        <p:spPr>
          <a:xfrm>
            <a:off x="5890150" y="1219199"/>
            <a:ext cx="6236333" cy="835499"/>
          </a:xfrm>
          <a:prstGeom prst="rect">
            <a:avLst/>
          </a:prstGeom>
          <a:noFill/>
          <a:ln>
            <a:noFill/>
          </a:ln>
        </p:spPr>
      </p:pic>
      <p:pic>
        <p:nvPicPr>
          <p:cNvPr id="610" name="Google Shape;610;g9d4979438e_0_378"/>
          <p:cNvPicPr preferRelativeResize="0"/>
          <p:nvPr/>
        </p:nvPicPr>
        <p:blipFill rotWithShape="1">
          <a:blip r:embed="rId5">
            <a:alphaModFix/>
          </a:blip>
          <a:srcRect b="0" l="0" r="-4525" t="-6678"/>
          <a:stretch/>
        </p:blipFill>
        <p:spPr>
          <a:xfrm>
            <a:off x="6746500" y="4244600"/>
            <a:ext cx="4438625" cy="2560225"/>
          </a:xfrm>
          <a:prstGeom prst="rect">
            <a:avLst/>
          </a:prstGeom>
          <a:noFill/>
          <a:ln>
            <a:noFill/>
          </a:ln>
        </p:spPr>
      </p:pic>
      <p:pic>
        <p:nvPicPr>
          <p:cNvPr id="611" name="Google Shape;611;g9d4979438e_0_378"/>
          <p:cNvPicPr preferRelativeResize="0"/>
          <p:nvPr/>
        </p:nvPicPr>
        <p:blipFill>
          <a:blip r:embed="rId6">
            <a:alphaModFix/>
          </a:blip>
          <a:stretch>
            <a:fillRect/>
          </a:stretch>
        </p:blipFill>
        <p:spPr>
          <a:xfrm>
            <a:off x="6986450" y="2054700"/>
            <a:ext cx="3958722" cy="2560225"/>
          </a:xfrm>
          <a:prstGeom prst="rect">
            <a:avLst/>
          </a:prstGeom>
          <a:noFill/>
          <a:ln>
            <a:noFill/>
          </a:ln>
        </p:spPr>
      </p:pic>
      <p:sp>
        <p:nvSpPr>
          <p:cNvPr id="612" name="Google Shape;612;g9d4979438e_0_378"/>
          <p:cNvSpPr/>
          <p:nvPr/>
        </p:nvSpPr>
        <p:spPr>
          <a:xfrm>
            <a:off x="8661075" y="2438400"/>
            <a:ext cx="506700" cy="1140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g9d4979438e_0_378"/>
          <p:cNvSpPr/>
          <p:nvPr/>
        </p:nvSpPr>
        <p:spPr>
          <a:xfrm>
            <a:off x="8661075" y="4722125"/>
            <a:ext cx="506700" cy="1140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75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750"/>
                                        <p:tgtEl>
                                          <p:spTgt spid="6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3"/>
          <p:cNvPicPr preferRelativeResize="0"/>
          <p:nvPr/>
        </p:nvPicPr>
        <p:blipFill rotWithShape="1">
          <a:blip r:embed="rId3">
            <a:alphaModFix/>
          </a:blip>
          <a:srcRect b="0" l="0" r="0" t="0"/>
          <a:stretch/>
        </p:blipFill>
        <p:spPr>
          <a:xfrm>
            <a:off x="-23711" y="-20598"/>
            <a:ext cx="12215711" cy="6878598"/>
          </a:xfrm>
          <a:prstGeom prst="rect">
            <a:avLst/>
          </a:prstGeom>
          <a:noFill/>
          <a:ln>
            <a:noFill/>
          </a:ln>
        </p:spPr>
      </p:pic>
      <p:sp>
        <p:nvSpPr>
          <p:cNvPr id="143" name="Google Shape;143;p3"/>
          <p:cNvSpPr/>
          <p:nvPr/>
        </p:nvSpPr>
        <p:spPr>
          <a:xfrm>
            <a:off x="2346158" y="721895"/>
            <a:ext cx="8049126" cy="5390147"/>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4" name="Google Shape;144;p3"/>
          <p:cNvSpPr/>
          <p:nvPr/>
        </p:nvSpPr>
        <p:spPr>
          <a:xfrm>
            <a:off x="9516979" y="-20598"/>
            <a:ext cx="2675021" cy="6878598"/>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45" name="Google Shape;145;p3"/>
          <p:cNvGrpSpPr/>
          <p:nvPr/>
        </p:nvGrpSpPr>
        <p:grpSpPr>
          <a:xfrm>
            <a:off x="866277" y="950495"/>
            <a:ext cx="439149" cy="4957010"/>
            <a:chOff x="866277" y="950495"/>
            <a:chExt cx="439149" cy="4957010"/>
          </a:xfrm>
        </p:grpSpPr>
        <p:cxnSp>
          <p:nvCxnSpPr>
            <p:cNvPr id="146" name="Google Shape;146;p3"/>
            <p:cNvCxnSpPr/>
            <p:nvPr/>
          </p:nvCxnSpPr>
          <p:spPr>
            <a:xfrm>
              <a:off x="1082841" y="1170071"/>
              <a:ext cx="0" cy="4565984"/>
            </a:xfrm>
            <a:prstGeom prst="straightConnector1">
              <a:avLst/>
            </a:prstGeom>
            <a:noFill/>
            <a:ln cap="flat" cmpd="sng" w="38100">
              <a:solidFill>
                <a:srgbClr val="D8D8D8"/>
              </a:solidFill>
              <a:prstDash val="solid"/>
              <a:miter lim="800000"/>
              <a:headEnd len="sm" w="sm" type="none"/>
              <a:tailEnd len="sm" w="sm" type="none"/>
            </a:ln>
          </p:spPr>
        </p:cxnSp>
        <p:sp>
          <p:nvSpPr>
            <p:cNvPr id="147" name="Google Shape;147;p3"/>
            <p:cNvSpPr/>
            <p:nvPr/>
          </p:nvSpPr>
          <p:spPr>
            <a:xfrm>
              <a:off x="884320" y="950495"/>
              <a:ext cx="421106" cy="421106"/>
            </a:xfrm>
            <a:prstGeom prst="ellipse">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8" name="Google Shape;148;p3"/>
            <p:cNvSpPr/>
            <p:nvPr/>
          </p:nvSpPr>
          <p:spPr>
            <a:xfrm>
              <a:off x="866277" y="2480484"/>
              <a:ext cx="421106" cy="421106"/>
            </a:xfrm>
            <a:prstGeom prst="ellipse">
              <a:avLst/>
            </a:prstGeom>
            <a:solidFill>
              <a:srgbClr val="C4D7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9" name="Google Shape;149;p3"/>
            <p:cNvSpPr/>
            <p:nvPr/>
          </p:nvSpPr>
          <p:spPr>
            <a:xfrm>
              <a:off x="874293" y="4010473"/>
              <a:ext cx="421106" cy="421106"/>
            </a:xfrm>
            <a:prstGeom prst="ellipse">
              <a:avLst/>
            </a:prstGeom>
            <a:solidFill>
              <a:srgbClr val="C4D7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0" name="Google Shape;150;p3"/>
            <p:cNvSpPr/>
            <p:nvPr/>
          </p:nvSpPr>
          <p:spPr>
            <a:xfrm>
              <a:off x="884320" y="5486399"/>
              <a:ext cx="421106" cy="421106"/>
            </a:xfrm>
            <a:prstGeom prst="ellipse">
              <a:avLst/>
            </a:prstGeom>
            <a:solidFill>
              <a:srgbClr val="C4D7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151" name="Google Shape;151;p3"/>
          <p:cNvGrpSpPr/>
          <p:nvPr/>
        </p:nvGrpSpPr>
        <p:grpSpPr>
          <a:xfrm>
            <a:off x="7823713" y="1479884"/>
            <a:ext cx="3696887" cy="3946500"/>
            <a:chOff x="7823713" y="1479884"/>
            <a:chExt cx="3696887" cy="3946500"/>
          </a:xfrm>
        </p:grpSpPr>
        <p:sp>
          <p:nvSpPr>
            <p:cNvPr id="152" name="Google Shape;152;p3"/>
            <p:cNvSpPr/>
            <p:nvPr/>
          </p:nvSpPr>
          <p:spPr>
            <a:xfrm>
              <a:off x="7823713" y="1479884"/>
              <a:ext cx="3645600" cy="3946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 name="Google Shape;153;p3"/>
            <p:cNvSpPr/>
            <p:nvPr/>
          </p:nvSpPr>
          <p:spPr>
            <a:xfrm>
              <a:off x="7875000" y="3356850"/>
              <a:ext cx="3645600" cy="523500"/>
            </a:xfrm>
            <a:prstGeom prst="rect">
              <a:avLst/>
            </a:prstGeom>
            <a:noFill/>
            <a:ln>
              <a:noFill/>
            </a:ln>
          </p:spPr>
          <p:txBody>
            <a:bodyPr anchorCtr="0" anchor="b" bIns="45700" lIns="91425" spcFirstLastPara="1" rIns="91425" wrap="square" tIns="45700">
              <a:noAutofit/>
            </a:bodyPr>
            <a:lstStyle/>
            <a:p>
              <a:pPr indent="0" lvl="0" marL="0" marR="0" rtl="0" algn="l">
                <a:lnSpc>
                  <a:spcPct val="150000"/>
                </a:lnSpc>
                <a:spcBef>
                  <a:spcPts val="0"/>
                </a:spcBef>
                <a:spcAft>
                  <a:spcPts val="0"/>
                </a:spcAft>
                <a:buClr>
                  <a:srgbClr val="000000"/>
                </a:buClr>
                <a:buSzPts val="4000"/>
                <a:buFont typeface="Arial"/>
                <a:buNone/>
              </a:pPr>
              <a:r>
                <a:rPr b="0" i="0" lang="zh-CN" sz="4000" u="none" cap="none" strike="noStrike">
                  <a:solidFill>
                    <a:srgbClr val="262626"/>
                  </a:solidFill>
                  <a:latin typeface="Arial"/>
                  <a:ea typeface="Arial"/>
                  <a:cs typeface="Arial"/>
                  <a:sym typeface="Arial"/>
                </a:rPr>
                <a:t>01.</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4000"/>
                <a:buFont typeface="Arial"/>
                <a:buNone/>
              </a:pPr>
              <a:r>
                <a:t/>
              </a:r>
              <a:endParaRPr b="0" i="0" sz="4000" u="none" cap="none" strike="noStrike">
                <a:solidFill>
                  <a:srgbClr val="262626"/>
                </a:solidFill>
                <a:latin typeface="Arial"/>
                <a:ea typeface="Arial"/>
                <a:cs typeface="Arial"/>
                <a:sym typeface="Arial"/>
              </a:endParaRPr>
            </a:p>
            <a:p>
              <a:pPr indent="0" lvl="0" marL="0" marR="0" rtl="0" algn="ctr">
                <a:lnSpc>
                  <a:spcPct val="142857"/>
                </a:lnSpc>
                <a:spcBef>
                  <a:spcPts val="0"/>
                </a:spcBef>
                <a:spcAft>
                  <a:spcPts val="0"/>
                </a:spcAft>
                <a:buClr>
                  <a:schemeClr val="dk1"/>
                </a:buClr>
                <a:buSzPts val="2200"/>
                <a:buFont typeface="Arial"/>
                <a:buNone/>
              </a:pPr>
              <a:r>
                <a:rPr b="1" i="1" lang="zh-CN" sz="2200" u="none" cap="none" strike="noStrike">
                  <a:solidFill>
                    <a:srgbClr val="333333"/>
                  </a:solidFill>
                  <a:latin typeface="Arial"/>
                  <a:ea typeface="Arial"/>
                  <a:cs typeface="Arial"/>
                  <a:sym typeface="Arial"/>
                </a:rPr>
                <a:t>Description of Tme Series</a:t>
              </a:r>
              <a:endParaRPr b="1" i="1" sz="2200" u="none" cap="none" strike="noStrike">
                <a:solidFill>
                  <a:srgbClr val="262626"/>
                </a:solidFill>
                <a:latin typeface="Arial"/>
                <a:ea typeface="Arial"/>
                <a:cs typeface="Arial"/>
                <a:sym typeface="Arial"/>
              </a:endParaRPr>
            </a:p>
          </p:txBody>
        </p:sp>
      </p:grpSp>
      <p:sp>
        <p:nvSpPr>
          <p:cNvPr id="154" name="Google Shape;154;p3"/>
          <p:cNvSpPr/>
          <p:nvPr/>
        </p:nvSpPr>
        <p:spPr>
          <a:xfrm>
            <a:off x="2011928" y="5645809"/>
            <a:ext cx="2373273" cy="523392"/>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000000"/>
              </a:buClr>
              <a:buSzPts val="5400"/>
              <a:buFont typeface="Arial"/>
              <a:buNone/>
            </a:pPr>
            <a:r>
              <a:rPr b="0" i="1" lang="zh-CN" sz="5400" u="none" cap="none" strike="noStrike">
                <a:solidFill>
                  <a:srgbClr val="262626"/>
                </a:solidFill>
                <a:latin typeface="Arial"/>
                <a:ea typeface="Arial"/>
                <a:cs typeface="Arial"/>
                <a:sym typeface="Arial"/>
              </a:rPr>
              <a:t>ONE</a:t>
            </a:r>
            <a:endParaRPr b="0" i="1" sz="5400" u="none" cap="none" strike="noStrike">
              <a:solidFill>
                <a:srgbClr val="262626"/>
              </a:solidFill>
              <a:latin typeface="Arial"/>
              <a:ea typeface="Arial"/>
              <a:cs typeface="Arial"/>
              <a:sym typeface="Arial"/>
            </a:endParaRPr>
          </a:p>
        </p:txBody>
      </p:sp>
    </p:spTree>
  </p:cSld>
  <p:clrMapOvr>
    <a:masterClrMapping/>
  </p:clrMapOvr>
  <mc:AlternateContent>
    <mc:Choice Requires="p14">
      <p:transition spd="slow" p14:dur="17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750"/>
                                        <p:tgtEl>
                                          <p:spTgt spid="144"/>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750"/>
                                        <p:tgtEl>
                                          <p:spTgt spid="143"/>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54"/>
                                        </p:tgtEl>
                                        <p:attrNameLst>
                                          <p:attrName>style.visibility</p:attrName>
                                        </p:attrNameLst>
                                      </p:cBhvr>
                                      <p:to>
                                        <p:strVal val="visible"/>
                                      </p:to>
                                    </p:set>
                                    <p:anim calcmode="lin" valueType="num">
                                      <p:cBhvr additive="base">
                                        <p:cTn dur="750"/>
                                        <p:tgtEl>
                                          <p:spTgt spid="154"/>
                                        </p:tgtEl>
                                        <p:attrNameLst>
                                          <p:attrName>ppt_w</p:attrName>
                                        </p:attrNameLst>
                                      </p:cBhvr>
                                      <p:tavLst>
                                        <p:tav fmla="" tm="0">
                                          <p:val>
                                            <p:strVal val="0"/>
                                          </p:val>
                                        </p:tav>
                                        <p:tav fmla="" tm="100000">
                                          <p:val>
                                            <p:strVal val="#ppt_w"/>
                                          </p:val>
                                        </p:tav>
                                      </p:tavLst>
                                    </p:anim>
                                    <p:anim calcmode="lin" valueType="num">
                                      <p:cBhvr additive="base">
                                        <p:cTn dur="750"/>
                                        <p:tgtEl>
                                          <p:spTgt spid="154"/>
                                        </p:tgtEl>
                                        <p:attrNameLst>
                                          <p:attrName>ppt_h</p:attrName>
                                        </p:attrNameLst>
                                      </p:cBhvr>
                                      <p:tavLst>
                                        <p:tav fmla="" tm="0">
                                          <p:val>
                                            <p:strVal val="0"/>
                                          </p:val>
                                        </p:tav>
                                        <p:tav fmla="" tm="100000">
                                          <p:val>
                                            <p:strVal val="#ppt_h"/>
                                          </p:val>
                                        </p:tav>
                                      </p:tavLst>
                                    </p:anim>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750"/>
                                        <p:tgtEl>
                                          <p:spTgt spid="15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75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g9d4979438e_0_397"/>
          <p:cNvPicPr preferRelativeResize="0"/>
          <p:nvPr/>
        </p:nvPicPr>
        <p:blipFill rotWithShape="1">
          <a:blip r:embed="rId3">
            <a:alphaModFix/>
          </a:blip>
          <a:srcRect b="0" l="0" r="0" t="0"/>
          <a:stretch/>
        </p:blipFill>
        <p:spPr>
          <a:xfrm>
            <a:off x="-11861" y="2"/>
            <a:ext cx="12215712" cy="6878599"/>
          </a:xfrm>
          <a:prstGeom prst="rect">
            <a:avLst/>
          </a:prstGeom>
          <a:noFill/>
          <a:ln>
            <a:noFill/>
          </a:ln>
        </p:spPr>
      </p:pic>
      <p:sp>
        <p:nvSpPr>
          <p:cNvPr id="620" name="Google Shape;620;g9d4979438e_0_397"/>
          <p:cNvSpPr/>
          <p:nvPr/>
        </p:nvSpPr>
        <p:spPr>
          <a:xfrm>
            <a:off x="997650" y="223500"/>
            <a:ext cx="7378500" cy="835500"/>
          </a:xfrm>
          <a:prstGeom prst="rect">
            <a:avLst/>
          </a:prstGeom>
          <a:noFill/>
          <a:ln>
            <a:noFill/>
          </a:ln>
        </p:spPr>
        <p:txBody>
          <a:bodyPr anchorCtr="0" anchor="b" bIns="45700" lIns="91425" spcFirstLastPara="1" rIns="91425" wrap="square" tIns="45700">
            <a:noAutofit/>
          </a:bodyPr>
          <a:lstStyle/>
          <a:p>
            <a:pPr indent="0" lvl="0" marL="0" rtl="0" algn="l">
              <a:lnSpc>
                <a:spcPct val="142857"/>
              </a:lnSpc>
              <a:spcBef>
                <a:spcPts val="0"/>
              </a:spcBef>
              <a:spcAft>
                <a:spcPts val="0"/>
              </a:spcAft>
              <a:buClr>
                <a:schemeClr val="dk1"/>
              </a:buClr>
              <a:buSzPts val="2200"/>
              <a:buFont typeface="Arial"/>
              <a:buNone/>
            </a:pPr>
            <a:r>
              <a:rPr b="1" i="1" lang="zh-CN" sz="2200">
                <a:solidFill>
                  <a:srgbClr val="333333"/>
                </a:solidFill>
              </a:rPr>
              <a:t>Validation</a:t>
            </a:r>
            <a:endParaRPr b="0" i="0" sz="3200" u="none" cap="none" strike="noStrike">
              <a:solidFill>
                <a:srgbClr val="262626"/>
              </a:solidFill>
              <a:latin typeface="Arial"/>
              <a:ea typeface="Arial"/>
              <a:cs typeface="Arial"/>
              <a:sym typeface="Arial"/>
            </a:endParaRPr>
          </a:p>
        </p:txBody>
      </p:sp>
      <p:sp>
        <p:nvSpPr>
          <p:cNvPr id="621" name="Google Shape;621;g9d4979438e_0_397"/>
          <p:cNvSpPr/>
          <p:nvPr/>
        </p:nvSpPr>
        <p:spPr>
          <a:xfrm flipH="1" rot="-5400000">
            <a:off x="977300" y="296375"/>
            <a:ext cx="4869900" cy="64128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g9d4979438e_0_397"/>
          <p:cNvSpPr txBox="1"/>
          <p:nvPr/>
        </p:nvSpPr>
        <p:spPr>
          <a:xfrm>
            <a:off x="322750" y="1147025"/>
            <a:ext cx="6485700" cy="49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zh-CN" sz="2000"/>
              <a:t>4)  </a:t>
            </a:r>
            <a:r>
              <a:rPr b="1" lang="zh-CN" sz="2000" u="sng"/>
              <a:t>Ljung-Box test for Autocorrelation of residuals</a:t>
            </a:r>
            <a:endParaRPr b="1" sz="2000" u="sng"/>
          </a:p>
          <a:p>
            <a:pPr indent="0" lvl="0" marL="457200" marR="0" rtl="0" algn="l">
              <a:lnSpc>
                <a:spcPct val="100000"/>
              </a:lnSpc>
              <a:spcBef>
                <a:spcPts val="0"/>
              </a:spcBef>
              <a:spcAft>
                <a:spcPts val="0"/>
              </a:spcAft>
              <a:buNone/>
            </a:pPr>
            <a:r>
              <a:rPr lang="zh-CN" sz="2000"/>
              <a:t>p-value = 0.6303 &lt; 5%</a:t>
            </a:r>
            <a:endParaRPr sz="2000"/>
          </a:p>
          <a:p>
            <a:pPr indent="0" lvl="0" marL="457200" marR="0" rtl="0" algn="l">
              <a:lnSpc>
                <a:spcPct val="100000"/>
              </a:lnSpc>
              <a:spcBef>
                <a:spcPts val="0"/>
              </a:spcBef>
              <a:spcAft>
                <a:spcPts val="0"/>
              </a:spcAft>
              <a:buNone/>
            </a:pPr>
            <a:r>
              <a:rPr lang="zh-CN" sz="2000"/>
              <a:t>we accept H0: white noise assumption</a:t>
            </a:r>
            <a:endParaRPr sz="2000"/>
          </a:p>
          <a:p>
            <a:pPr indent="0" lvl="0" marL="457200" marR="0" rtl="0" algn="l">
              <a:lnSpc>
                <a:spcPct val="100000"/>
              </a:lnSpc>
              <a:spcBef>
                <a:spcPts val="0"/>
              </a:spcBef>
              <a:spcAft>
                <a:spcPts val="0"/>
              </a:spcAft>
              <a:buNone/>
            </a:pPr>
            <a:r>
              <a:t/>
            </a:r>
            <a:endParaRPr b="1" sz="2000"/>
          </a:p>
          <a:p>
            <a:pPr indent="0" lvl="0" marL="0" marR="0" rtl="0" algn="l">
              <a:lnSpc>
                <a:spcPct val="100000"/>
              </a:lnSpc>
              <a:spcBef>
                <a:spcPts val="0"/>
              </a:spcBef>
              <a:spcAft>
                <a:spcPts val="0"/>
              </a:spcAft>
              <a:buNone/>
            </a:pPr>
            <a:r>
              <a:rPr b="1" lang="zh-CN" sz="2000"/>
              <a:t>5)  </a:t>
            </a:r>
            <a:r>
              <a:rPr b="1" lang="zh-CN" sz="2000" u="sng"/>
              <a:t>Heteroskedasticity </a:t>
            </a:r>
            <a:r>
              <a:rPr b="1" lang="zh-CN" sz="2000" u="sng"/>
              <a:t>of residuals</a:t>
            </a:r>
            <a:endParaRPr b="1" sz="2000" u="sng"/>
          </a:p>
          <a:p>
            <a:pPr indent="-355600" lvl="0" marL="457200" marR="0" rtl="0" algn="l">
              <a:lnSpc>
                <a:spcPct val="100000"/>
              </a:lnSpc>
              <a:spcBef>
                <a:spcPts val="0"/>
              </a:spcBef>
              <a:spcAft>
                <a:spcPts val="0"/>
              </a:spcAft>
              <a:buSzPts val="2000"/>
              <a:buChar char="-"/>
            </a:pPr>
            <a:r>
              <a:rPr lang="zh-CN" sz="2000"/>
              <a:t>The first correlation is significant so there seems to be a non constant variance</a:t>
            </a:r>
            <a:endParaRPr sz="2000"/>
          </a:p>
          <a:p>
            <a:pPr indent="-355600" lvl="0" marL="457200" marR="0" rtl="0" algn="l">
              <a:lnSpc>
                <a:spcPct val="100000"/>
              </a:lnSpc>
              <a:spcBef>
                <a:spcPts val="0"/>
              </a:spcBef>
              <a:spcAft>
                <a:spcPts val="0"/>
              </a:spcAft>
              <a:buSzPts val="2000"/>
              <a:buChar char="-"/>
            </a:pPr>
            <a:r>
              <a:rPr lang="zh-CN" sz="2000"/>
              <a:t>It may be due to the outliers we have identified on the graph of the residuals</a:t>
            </a:r>
            <a:endParaRPr sz="2000"/>
          </a:p>
          <a:p>
            <a:pPr indent="0" lvl="0" marL="457200" marR="0" rtl="0" algn="l">
              <a:lnSpc>
                <a:spcPct val="100000"/>
              </a:lnSpc>
              <a:spcBef>
                <a:spcPts val="0"/>
              </a:spcBef>
              <a:spcAft>
                <a:spcPts val="0"/>
              </a:spcAft>
              <a:buNone/>
            </a:pPr>
            <a:r>
              <a:t/>
            </a:r>
            <a:endParaRPr sz="2000"/>
          </a:p>
          <a:p>
            <a:pPr indent="0" lvl="0" marL="0" rtl="0" algn="l">
              <a:spcBef>
                <a:spcPts val="0"/>
              </a:spcBef>
              <a:spcAft>
                <a:spcPts val="0"/>
              </a:spcAft>
              <a:buNone/>
            </a:pPr>
            <a:r>
              <a:rPr b="1" lang="zh-CN" sz="2000"/>
              <a:t>6)</a:t>
            </a:r>
            <a:r>
              <a:rPr lang="zh-CN" sz="2000"/>
              <a:t>   </a:t>
            </a:r>
            <a:r>
              <a:rPr b="1" lang="zh-CN" sz="2000" u="sng">
                <a:solidFill>
                  <a:schemeClr val="dk1"/>
                </a:solidFill>
              </a:rPr>
              <a:t>Normality assumption of residuals</a:t>
            </a:r>
            <a:endParaRPr b="1" sz="2000" u="sng"/>
          </a:p>
          <a:p>
            <a:pPr indent="-355600" lvl="0" marL="457200" rtl="0" algn="l">
              <a:spcBef>
                <a:spcPts val="0"/>
              </a:spcBef>
              <a:spcAft>
                <a:spcPts val="0"/>
              </a:spcAft>
              <a:buClr>
                <a:schemeClr val="dk1"/>
              </a:buClr>
              <a:buSzPts val="2000"/>
              <a:buAutoNum type="alphaLcParenBoth"/>
            </a:pPr>
            <a:r>
              <a:rPr lang="zh-CN" sz="2000">
                <a:solidFill>
                  <a:schemeClr val="dk1"/>
                </a:solidFill>
              </a:rPr>
              <a:t>The standardized results should lie in between -2 and 2 (with 95% of chance)</a:t>
            </a:r>
            <a:endParaRPr sz="2000">
              <a:solidFill>
                <a:schemeClr val="dk1"/>
              </a:solidFill>
            </a:endParaRPr>
          </a:p>
          <a:p>
            <a:pPr indent="0" lvl="0" marL="457200" rtl="0" algn="l">
              <a:spcBef>
                <a:spcPts val="0"/>
              </a:spcBef>
              <a:spcAft>
                <a:spcPts val="0"/>
              </a:spcAft>
              <a:buNone/>
            </a:pPr>
            <a:r>
              <a:rPr lang="zh-CN" sz="2000">
                <a:solidFill>
                  <a:schemeClr val="dk1"/>
                </a:solidFill>
              </a:rPr>
              <a:t>→ Almost fit within the lines except few outliers</a:t>
            </a:r>
            <a:endParaRPr sz="2000">
              <a:solidFill>
                <a:schemeClr val="dk1"/>
              </a:solidFill>
            </a:endParaRPr>
          </a:p>
          <a:p>
            <a:pPr indent="0" lvl="0" marL="457200" rtl="0" algn="l">
              <a:spcBef>
                <a:spcPts val="0"/>
              </a:spcBef>
              <a:spcAft>
                <a:spcPts val="0"/>
              </a:spcAft>
              <a:buNone/>
            </a:pPr>
            <a:r>
              <a:rPr lang="zh-CN" sz="2000">
                <a:solidFill>
                  <a:schemeClr val="dk1"/>
                </a:solidFill>
              </a:rPr>
              <a:t>→ Normality assumption is not satisfied</a:t>
            </a:r>
            <a:endParaRPr sz="2000">
              <a:solidFill>
                <a:schemeClr val="dk1"/>
              </a:solidFill>
            </a:endParaRPr>
          </a:p>
          <a:p>
            <a:pPr indent="0" lvl="0" marL="457200" rtl="0" algn="l">
              <a:spcBef>
                <a:spcPts val="0"/>
              </a:spcBef>
              <a:spcAft>
                <a:spcPts val="0"/>
              </a:spcAft>
              <a:buNone/>
            </a:pPr>
            <a:r>
              <a:t/>
            </a:r>
            <a:endParaRPr sz="2000"/>
          </a:p>
          <a:p>
            <a:pPr indent="0" lvl="0" marL="0" marR="0" rtl="0" algn="l">
              <a:lnSpc>
                <a:spcPct val="100000"/>
              </a:lnSpc>
              <a:spcBef>
                <a:spcPts val="0"/>
              </a:spcBef>
              <a:spcAft>
                <a:spcPts val="0"/>
              </a:spcAft>
              <a:buNone/>
            </a:pPr>
            <a:r>
              <a:t/>
            </a:r>
            <a:endParaRPr b="1" sz="2000"/>
          </a:p>
        </p:txBody>
      </p:sp>
      <p:grpSp>
        <p:nvGrpSpPr>
          <p:cNvPr id="623" name="Google Shape;623;g9d4979438e_0_397"/>
          <p:cNvGrpSpPr/>
          <p:nvPr/>
        </p:nvGrpSpPr>
        <p:grpSpPr>
          <a:xfrm>
            <a:off x="264880" y="205291"/>
            <a:ext cx="618213" cy="684846"/>
            <a:chOff x="854419" y="2169592"/>
            <a:chExt cx="1823100" cy="2019600"/>
          </a:xfrm>
        </p:grpSpPr>
        <p:sp>
          <p:nvSpPr>
            <p:cNvPr id="624" name="Google Shape;624;g9d4979438e_0_397"/>
            <p:cNvSpPr/>
            <p:nvPr/>
          </p:nvSpPr>
          <p:spPr>
            <a:xfrm>
              <a:off x="1016198" y="2169592"/>
              <a:ext cx="1536300" cy="20196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03</a:t>
              </a:r>
              <a:endParaRPr b="0" i="0" sz="2400" u="none" cap="none" strike="noStrike">
                <a:solidFill>
                  <a:srgbClr val="262626"/>
                </a:solidFill>
                <a:latin typeface="Arial"/>
                <a:ea typeface="Arial"/>
                <a:cs typeface="Arial"/>
                <a:sym typeface="Arial"/>
              </a:endParaRPr>
            </a:p>
          </p:txBody>
        </p:sp>
        <p:sp>
          <p:nvSpPr>
            <p:cNvPr id="625" name="Google Shape;625;g9d4979438e_0_397"/>
            <p:cNvSpPr/>
            <p:nvPr/>
          </p:nvSpPr>
          <p:spPr>
            <a:xfrm>
              <a:off x="854419" y="2372660"/>
              <a:ext cx="1823100" cy="15990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sp>
        <p:nvSpPr>
          <p:cNvPr id="626" name="Google Shape;626;g9d4979438e_0_397"/>
          <p:cNvSpPr txBox="1"/>
          <p:nvPr/>
        </p:nvSpPr>
        <p:spPr>
          <a:xfrm>
            <a:off x="322750" y="6071225"/>
            <a:ext cx="67866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2100">
                <a:solidFill>
                  <a:srgbClr val="4A86E8"/>
                </a:solidFill>
              </a:rPr>
              <a:t>We can conclude that the residuals are white noise and the model is </a:t>
            </a:r>
            <a:r>
              <a:rPr b="1" i="1" lang="zh-CN" sz="2100" u="sng">
                <a:solidFill>
                  <a:srgbClr val="4A86E8"/>
                </a:solidFill>
              </a:rPr>
              <a:t>V</a:t>
            </a:r>
            <a:r>
              <a:rPr b="1" i="1" lang="zh-CN" sz="2100" u="sng">
                <a:solidFill>
                  <a:srgbClr val="4A86E8"/>
                </a:solidFill>
              </a:rPr>
              <a:t>alid</a:t>
            </a:r>
            <a:endParaRPr b="1" i="1" sz="2100" u="sng">
              <a:solidFill>
                <a:srgbClr val="4A86E8"/>
              </a:solidFill>
            </a:endParaRPr>
          </a:p>
        </p:txBody>
      </p:sp>
      <p:pic>
        <p:nvPicPr>
          <p:cNvPr id="627" name="Google Shape;627;g9d4979438e_0_397"/>
          <p:cNvPicPr preferRelativeResize="0"/>
          <p:nvPr/>
        </p:nvPicPr>
        <p:blipFill rotWithShape="1">
          <a:blip r:embed="rId4">
            <a:alphaModFix/>
          </a:blip>
          <a:srcRect b="8573" l="52207" r="26103" t="80345"/>
          <a:stretch/>
        </p:blipFill>
        <p:spPr>
          <a:xfrm>
            <a:off x="7473550" y="1139099"/>
            <a:ext cx="4352227" cy="1250775"/>
          </a:xfrm>
          <a:prstGeom prst="rect">
            <a:avLst/>
          </a:prstGeom>
          <a:noFill/>
          <a:ln>
            <a:noFill/>
          </a:ln>
        </p:spPr>
      </p:pic>
      <p:pic>
        <p:nvPicPr>
          <p:cNvPr id="628" name="Google Shape;628;g9d4979438e_0_397"/>
          <p:cNvPicPr preferRelativeResize="0"/>
          <p:nvPr/>
        </p:nvPicPr>
        <p:blipFill>
          <a:blip r:embed="rId5">
            <a:alphaModFix/>
          </a:blip>
          <a:stretch>
            <a:fillRect/>
          </a:stretch>
        </p:blipFill>
        <p:spPr>
          <a:xfrm>
            <a:off x="7552672" y="2469975"/>
            <a:ext cx="3718575" cy="2609800"/>
          </a:xfrm>
          <a:prstGeom prst="rect">
            <a:avLst/>
          </a:prstGeom>
          <a:noFill/>
          <a:ln>
            <a:noFill/>
          </a:ln>
        </p:spPr>
      </p:pic>
      <p:pic>
        <p:nvPicPr>
          <p:cNvPr id="629" name="Google Shape;629;g9d4979438e_0_397"/>
          <p:cNvPicPr preferRelativeResize="0"/>
          <p:nvPr/>
        </p:nvPicPr>
        <p:blipFill rotWithShape="1">
          <a:blip r:embed="rId6">
            <a:alphaModFix/>
          </a:blip>
          <a:srcRect b="0" l="0" r="0" t="13867"/>
          <a:stretch/>
        </p:blipFill>
        <p:spPr>
          <a:xfrm>
            <a:off x="7647675" y="5079775"/>
            <a:ext cx="3718575" cy="1804800"/>
          </a:xfrm>
          <a:prstGeom prst="rect">
            <a:avLst/>
          </a:prstGeom>
          <a:noFill/>
          <a:ln>
            <a:noFill/>
          </a:ln>
        </p:spPr>
      </p:pic>
    </p:spTree>
  </p:cSld>
  <p:clrMapOvr>
    <a:masterClrMapping/>
  </p:clrMapOvr>
  <mc:AlternateContent>
    <mc:Choice Requires="p14">
      <p:transition spd="slow" p14:dur="175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750"/>
                                        <p:tgtEl>
                                          <p:spTgt spid="6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g9d4979438e_0_422"/>
          <p:cNvPicPr preferRelativeResize="0"/>
          <p:nvPr/>
        </p:nvPicPr>
        <p:blipFill rotWithShape="1">
          <a:blip r:embed="rId3">
            <a:alphaModFix/>
          </a:blip>
          <a:srcRect b="0" l="0" r="0" t="0"/>
          <a:stretch/>
        </p:blipFill>
        <p:spPr>
          <a:xfrm>
            <a:off x="-11861" y="-10298"/>
            <a:ext cx="12215712" cy="6878599"/>
          </a:xfrm>
          <a:prstGeom prst="rect">
            <a:avLst/>
          </a:prstGeom>
          <a:noFill/>
          <a:ln>
            <a:noFill/>
          </a:ln>
        </p:spPr>
      </p:pic>
      <p:sp>
        <p:nvSpPr>
          <p:cNvPr id="636" name="Google Shape;636;g9d4979438e_0_422"/>
          <p:cNvSpPr/>
          <p:nvPr/>
        </p:nvSpPr>
        <p:spPr>
          <a:xfrm>
            <a:off x="997650" y="223500"/>
            <a:ext cx="7378500" cy="835500"/>
          </a:xfrm>
          <a:prstGeom prst="rect">
            <a:avLst/>
          </a:prstGeom>
          <a:noFill/>
          <a:ln>
            <a:noFill/>
          </a:ln>
        </p:spPr>
        <p:txBody>
          <a:bodyPr anchorCtr="0" anchor="b" bIns="45700" lIns="91425" spcFirstLastPara="1" rIns="91425" wrap="square" tIns="45700">
            <a:noAutofit/>
          </a:bodyPr>
          <a:lstStyle/>
          <a:p>
            <a:pPr indent="0" lvl="0" marL="0" rtl="0" algn="l">
              <a:lnSpc>
                <a:spcPct val="142857"/>
              </a:lnSpc>
              <a:spcBef>
                <a:spcPts val="0"/>
              </a:spcBef>
              <a:spcAft>
                <a:spcPts val="0"/>
              </a:spcAft>
              <a:buClr>
                <a:schemeClr val="dk1"/>
              </a:buClr>
              <a:buSzPts val="2200"/>
              <a:buFont typeface="Arial"/>
              <a:buNone/>
            </a:pPr>
            <a:r>
              <a:rPr b="1" i="1" lang="zh-CN" sz="2200">
                <a:solidFill>
                  <a:srgbClr val="333333"/>
                </a:solidFill>
              </a:rPr>
              <a:t>Validation</a:t>
            </a:r>
            <a:endParaRPr b="0" i="0" sz="3200" u="none" cap="none" strike="noStrike">
              <a:solidFill>
                <a:srgbClr val="262626"/>
              </a:solidFill>
              <a:latin typeface="Arial"/>
              <a:ea typeface="Arial"/>
              <a:cs typeface="Arial"/>
              <a:sym typeface="Arial"/>
            </a:endParaRPr>
          </a:p>
        </p:txBody>
      </p:sp>
      <p:sp>
        <p:nvSpPr>
          <p:cNvPr id="637" name="Google Shape;637;g9d4979438e_0_422"/>
          <p:cNvSpPr/>
          <p:nvPr/>
        </p:nvSpPr>
        <p:spPr>
          <a:xfrm flipH="1" rot="-5400000">
            <a:off x="977300" y="296375"/>
            <a:ext cx="4869900" cy="64128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g9d4979438e_0_422"/>
          <p:cNvSpPr txBox="1"/>
          <p:nvPr/>
        </p:nvSpPr>
        <p:spPr>
          <a:xfrm>
            <a:off x="322750" y="1147025"/>
            <a:ext cx="6485700" cy="49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zh-CN" sz="2000"/>
              <a:t>6) </a:t>
            </a:r>
            <a:r>
              <a:rPr b="1" lang="zh-CN" sz="2000" u="sng">
                <a:solidFill>
                  <a:schemeClr val="dk1"/>
                </a:solidFill>
              </a:rPr>
              <a:t>Normality assumption of residuals</a:t>
            </a:r>
            <a:endParaRPr b="1" sz="2000"/>
          </a:p>
          <a:p>
            <a:pPr indent="0" lvl="0" marL="457200" rtl="0" algn="l">
              <a:spcBef>
                <a:spcPts val="0"/>
              </a:spcBef>
              <a:spcAft>
                <a:spcPts val="0"/>
              </a:spcAft>
              <a:buNone/>
            </a:pPr>
            <a:r>
              <a:rPr lang="zh-CN" sz="2000"/>
              <a:t>(b) QQ-plot :</a:t>
            </a:r>
            <a:endParaRPr sz="2000"/>
          </a:p>
          <a:p>
            <a:pPr indent="-355600" lvl="0" marL="457200" rtl="0" algn="l">
              <a:spcBef>
                <a:spcPts val="0"/>
              </a:spcBef>
              <a:spcAft>
                <a:spcPts val="0"/>
              </a:spcAft>
              <a:buSzPts val="2000"/>
              <a:buChar char="-"/>
            </a:pPr>
            <a:r>
              <a:rPr lang="zh-CN" sz="2000"/>
              <a:t>the points fall along a line in the middle of the graph, but curve off in the extremities</a:t>
            </a:r>
            <a:endParaRPr sz="2000"/>
          </a:p>
          <a:p>
            <a:pPr indent="-355600" lvl="0" marL="457200" rtl="0" algn="l">
              <a:spcBef>
                <a:spcPts val="0"/>
              </a:spcBef>
              <a:spcAft>
                <a:spcPts val="0"/>
              </a:spcAft>
              <a:buSzPts val="2000"/>
              <a:buChar char="-"/>
            </a:pPr>
            <a:r>
              <a:rPr lang="zh-CN" sz="2000"/>
              <a:t>the residuals have more extreme values than would be expected for a Normal distribution</a:t>
            </a:r>
            <a:endParaRPr sz="2000"/>
          </a:p>
          <a:p>
            <a:pPr indent="0" lvl="0" marL="914400" rtl="0" algn="l">
              <a:spcBef>
                <a:spcPts val="0"/>
              </a:spcBef>
              <a:spcAft>
                <a:spcPts val="0"/>
              </a:spcAft>
              <a:buNone/>
            </a:pPr>
            <a:r>
              <a:rPr lang="zh-CN" sz="2000"/>
              <a:t>→ the residuals are not normally distributed</a:t>
            </a:r>
            <a:endParaRPr sz="2000"/>
          </a:p>
          <a:p>
            <a:pPr indent="0" lvl="0" marL="457200" rtl="0" algn="l">
              <a:spcBef>
                <a:spcPts val="0"/>
              </a:spcBef>
              <a:spcAft>
                <a:spcPts val="0"/>
              </a:spcAft>
              <a:buClr>
                <a:schemeClr val="dk1"/>
              </a:buClr>
              <a:buSzPts val="1100"/>
              <a:buFont typeface="Arial"/>
              <a:buNone/>
            </a:pPr>
            <a:r>
              <a:t/>
            </a:r>
            <a:endParaRPr sz="2000"/>
          </a:p>
          <a:p>
            <a:pPr indent="0" lvl="0" marL="457200" rtl="0" algn="l">
              <a:spcBef>
                <a:spcPts val="0"/>
              </a:spcBef>
              <a:spcAft>
                <a:spcPts val="0"/>
              </a:spcAft>
              <a:buNone/>
            </a:pPr>
            <a:r>
              <a:rPr lang="zh-CN" sz="2000"/>
              <a:t>(c )  Shapiro test:</a:t>
            </a:r>
            <a:endParaRPr sz="2000"/>
          </a:p>
          <a:p>
            <a:pPr indent="-355600" lvl="0" marL="457200" rtl="0" algn="l">
              <a:spcBef>
                <a:spcPts val="0"/>
              </a:spcBef>
              <a:spcAft>
                <a:spcPts val="0"/>
              </a:spcAft>
              <a:buSzPts val="2000"/>
              <a:buChar char="-"/>
            </a:pPr>
            <a:r>
              <a:rPr lang="zh-CN" sz="2000"/>
              <a:t>p-value = 5.506e-13 &lt; 5%</a:t>
            </a:r>
            <a:endParaRPr sz="2000"/>
          </a:p>
          <a:p>
            <a:pPr indent="-355600" lvl="0" marL="457200" rtl="0" algn="l">
              <a:spcBef>
                <a:spcPts val="0"/>
              </a:spcBef>
              <a:spcAft>
                <a:spcPts val="0"/>
              </a:spcAft>
              <a:buSzPts val="2000"/>
              <a:buChar char="-"/>
            </a:pPr>
            <a:r>
              <a:rPr lang="zh-CN" sz="2000"/>
              <a:t>we reject H0: normality assumption</a:t>
            </a:r>
            <a:endParaRPr sz="2000"/>
          </a:p>
          <a:p>
            <a:pPr indent="0" lvl="0" marL="457200" rtl="0" algn="l">
              <a:spcBef>
                <a:spcPts val="0"/>
              </a:spcBef>
              <a:spcAft>
                <a:spcPts val="0"/>
              </a:spcAft>
              <a:buNone/>
            </a:pPr>
            <a:r>
              <a:t/>
            </a:r>
            <a:endParaRPr sz="2000">
              <a:solidFill>
                <a:schemeClr val="dk1"/>
              </a:solidFill>
            </a:endParaRPr>
          </a:p>
          <a:p>
            <a:pPr indent="0" lvl="0" marL="457200" rtl="0" algn="l">
              <a:spcBef>
                <a:spcPts val="0"/>
              </a:spcBef>
              <a:spcAft>
                <a:spcPts val="0"/>
              </a:spcAft>
              <a:buNone/>
            </a:pPr>
            <a:r>
              <a:rPr lang="zh-CN" sz="2000">
                <a:solidFill>
                  <a:schemeClr val="dk1"/>
                </a:solidFill>
              </a:rPr>
              <a:t>(d)  Jarque.bera test :</a:t>
            </a:r>
            <a:endParaRPr sz="2000">
              <a:solidFill>
                <a:schemeClr val="dk1"/>
              </a:solidFill>
            </a:endParaRPr>
          </a:p>
          <a:p>
            <a:pPr indent="-355600" lvl="0" marL="457200" rtl="0" algn="l">
              <a:spcBef>
                <a:spcPts val="0"/>
              </a:spcBef>
              <a:spcAft>
                <a:spcPts val="0"/>
              </a:spcAft>
              <a:buClr>
                <a:schemeClr val="dk1"/>
              </a:buClr>
              <a:buSzPts val="2000"/>
              <a:buChar char="-"/>
            </a:pPr>
            <a:r>
              <a:rPr lang="zh-CN" sz="2000">
                <a:solidFill>
                  <a:schemeClr val="dk1"/>
                </a:solidFill>
              </a:rPr>
              <a:t>p-value = 2.2e-16  &lt; 5%</a:t>
            </a:r>
            <a:endParaRPr sz="2000">
              <a:solidFill>
                <a:schemeClr val="dk1"/>
              </a:solidFill>
            </a:endParaRPr>
          </a:p>
          <a:p>
            <a:pPr indent="-355600" lvl="0" marL="457200" rtl="0" algn="l">
              <a:spcBef>
                <a:spcPts val="0"/>
              </a:spcBef>
              <a:spcAft>
                <a:spcPts val="0"/>
              </a:spcAft>
              <a:buClr>
                <a:schemeClr val="dk1"/>
              </a:buClr>
              <a:buSzPts val="2000"/>
              <a:buChar char="-"/>
            </a:pPr>
            <a:r>
              <a:rPr lang="zh-CN" sz="2000">
                <a:solidFill>
                  <a:schemeClr val="dk1"/>
                </a:solidFill>
              </a:rPr>
              <a:t>we reject H0: normality assumption</a:t>
            </a:r>
            <a:endParaRPr b="1" sz="2000"/>
          </a:p>
        </p:txBody>
      </p:sp>
      <p:grpSp>
        <p:nvGrpSpPr>
          <p:cNvPr id="639" name="Google Shape;639;g9d4979438e_0_422"/>
          <p:cNvGrpSpPr/>
          <p:nvPr/>
        </p:nvGrpSpPr>
        <p:grpSpPr>
          <a:xfrm>
            <a:off x="264880" y="205291"/>
            <a:ext cx="618213" cy="684846"/>
            <a:chOff x="854419" y="2169592"/>
            <a:chExt cx="1823100" cy="2019600"/>
          </a:xfrm>
        </p:grpSpPr>
        <p:sp>
          <p:nvSpPr>
            <p:cNvPr id="640" name="Google Shape;640;g9d4979438e_0_422"/>
            <p:cNvSpPr/>
            <p:nvPr/>
          </p:nvSpPr>
          <p:spPr>
            <a:xfrm>
              <a:off x="1016198" y="2169592"/>
              <a:ext cx="1536300" cy="20196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03</a:t>
              </a:r>
              <a:endParaRPr b="0" i="0" sz="2400" u="none" cap="none" strike="noStrike">
                <a:solidFill>
                  <a:srgbClr val="262626"/>
                </a:solidFill>
                <a:latin typeface="Arial"/>
                <a:ea typeface="Arial"/>
                <a:cs typeface="Arial"/>
                <a:sym typeface="Arial"/>
              </a:endParaRPr>
            </a:p>
          </p:txBody>
        </p:sp>
        <p:sp>
          <p:nvSpPr>
            <p:cNvPr id="641" name="Google Shape;641;g9d4979438e_0_422"/>
            <p:cNvSpPr/>
            <p:nvPr/>
          </p:nvSpPr>
          <p:spPr>
            <a:xfrm>
              <a:off x="854419" y="2372660"/>
              <a:ext cx="1823100" cy="15990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sp>
        <p:nvSpPr>
          <p:cNvPr id="642" name="Google Shape;642;g9d4979438e_0_422"/>
          <p:cNvSpPr txBox="1"/>
          <p:nvPr/>
        </p:nvSpPr>
        <p:spPr>
          <a:xfrm>
            <a:off x="322750" y="6071225"/>
            <a:ext cx="67866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2100">
                <a:solidFill>
                  <a:srgbClr val="4A86E8"/>
                </a:solidFill>
              </a:rPr>
              <a:t>We can conclude that the residuals are white noise and the model is </a:t>
            </a:r>
            <a:r>
              <a:rPr b="1" i="1" lang="zh-CN" sz="2100" u="sng">
                <a:solidFill>
                  <a:srgbClr val="4A86E8"/>
                </a:solidFill>
              </a:rPr>
              <a:t>Valid</a:t>
            </a:r>
            <a:endParaRPr b="1" i="1" sz="2100" u="sng">
              <a:solidFill>
                <a:srgbClr val="4A86E8"/>
              </a:solidFill>
            </a:endParaRPr>
          </a:p>
        </p:txBody>
      </p:sp>
      <p:pic>
        <p:nvPicPr>
          <p:cNvPr id="643" name="Google Shape;643;g9d4979438e_0_422"/>
          <p:cNvPicPr preferRelativeResize="0"/>
          <p:nvPr/>
        </p:nvPicPr>
        <p:blipFill>
          <a:blip r:embed="rId4">
            <a:alphaModFix/>
          </a:blip>
          <a:stretch>
            <a:fillRect/>
          </a:stretch>
        </p:blipFill>
        <p:spPr>
          <a:xfrm>
            <a:off x="8160863" y="798675"/>
            <a:ext cx="3533775" cy="2705100"/>
          </a:xfrm>
          <a:prstGeom prst="rect">
            <a:avLst/>
          </a:prstGeom>
          <a:noFill/>
          <a:ln>
            <a:noFill/>
          </a:ln>
        </p:spPr>
      </p:pic>
      <p:pic>
        <p:nvPicPr>
          <p:cNvPr id="644" name="Google Shape;644;g9d4979438e_0_422"/>
          <p:cNvPicPr preferRelativeResize="0"/>
          <p:nvPr/>
        </p:nvPicPr>
        <p:blipFill rotWithShape="1">
          <a:blip r:embed="rId5">
            <a:alphaModFix/>
          </a:blip>
          <a:srcRect b="7821" l="40649" r="40130" t="82192"/>
          <a:stretch/>
        </p:blipFill>
        <p:spPr>
          <a:xfrm>
            <a:off x="7996050" y="3503775"/>
            <a:ext cx="3863424" cy="1129075"/>
          </a:xfrm>
          <a:prstGeom prst="rect">
            <a:avLst/>
          </a:prstGeom>
          <a:noFill/>
          <a:ln>
            <a:noFill/>
          </a:ln>
        </p:spPr>
      </p:pic>
    </p:spTree>
  </p:cSld>
  <p:clrMapOvr>
    <a:masterClrMapping/>
  </p:clrMapOvr>
  <mc:AlternateContent>
    <mc:Choice Requires="p14">
      <p:transition spd="slow" p14:dur="175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750"/>
                                        <p:tgtEl>
                                          <p:spTgt spid="6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g9c3e0a8736_1_121"/>
          <p:cNvPicPr preferRelativeResize="0"/>
          <p:nvPr/>
        </p:nvPicPr>
        <p:blipFill rotWithShape="1">
          <a:blip r:embed="rId3">
            <a:alphaModFix/>
          </a:blip>
          <a:srcRect b="0" l="0" r="0" t="0"/>
          <a:stretch/>
        </p:blipFill>
        <p:spPr>
          <a:xfrm>
            <a:off x="-11861" y="-10298"/>
            <a:ext cx="12215712" cy="6878599"/>
          </a:xfrm>
          <a:prstGeom prst="rect">
            <a:avLst/>
          </a:prstGeom>
          <a:noFill/>
          <a:ln>
            <a:noFill/>
          </a:ln>
        </p:spPr>
      </p:pic>
      <p:sp>
        <p:nvSpPr>
          <p:cNvPr id="651" name="Google Shape;651;g9c3e0a8736_1_121"/>
          <p:cNvSpPr/>
          <p:nvPr/>
        </p:nvSpPr>
        <p:spPr>
          <a:xfrm rot="5400000">
            <a:off x="2432584" y="390330"/>
            <a:ext cx="1717800" cy="4359300"/>
          </a:xfrm>
          <a:prstGeom prst="homePlate">
            <a:avLst>
              <a:gd fmla="val 50000" name="adj"/>
            </a:avLst>
          </a:prstGeom>
          <a:solidFill>
            <a:srgbClr val="FBD77F"/>
          </a:solidFill>
          <a:ln>
            <a:noFill/>
          </a:ln>
          <a:effectLst>
            <a:outerShdw blurRad="381000" rotWithShape="0" algn="tr" dir="81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52" name="Google Shape;652;g9c3e0a8736_1_121"/>
          <p:cNvSpPr/>
          <p:nvPr/>
        </p:nvSpPr>
        <p:spPr>
          <a:xfrm rot="5400000">
            <a:off x="7967673" y="623580"/>
            <a:ext cx="1717800" cy="4359300"/>
          </a:xfrm>
          <a:prstGeom prst="homePlate">
            <a:avLst>
              <a:gd fmla="val 50000" name="adj"/>
            </a:avLst>
          </a:prstGeom>
          <a:solidFill>
            <a:srgbClr val="C4D7D3"/>
          </a:solidFill>
          <a:ln>
            <a:noFill/>
          </a:ln>
          <a:effectLst>
            <a:outerShdw blurRad="381000" rotWithShape="0" algn="tr" dir="8100000" dist="38100">
              <a:srgbClr val="000000">
                <a:alpha val="20000"/>
              </a:srgbClr>
            </a:outerShdw>
          </a:effectLst>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653" name="Google Shape;653;g9c3e0a8736_1_121"/>
          <p:cNvGrpSpPr/>
          <p:nvPr/>
        </p:nvGrpSpPr>
        <p:grpSpPr>
          <a:xfrm>
            <a:off x="271118" y="205291"/>
            <a:ext cx="618213" cy="684846"/>
            <a:chOff x="872813" y="2169592"/>
            <a:chExt cx="1823100" cy="2019600"/>
          </a:xfrm>
        </p:grpSpPr>
        <p:sp>
          <p:nvSpPr>
            <p:cNvPr id="654" name="Google Shape;654;g9c3e0a8736_1_121"/>
            <p:cNvSpPr/>
            <p:nvPr/>
          </p:nvSpPr>
          <p:spPr>
            <a:xfrm>
              <a:off x="1016198" y="2169592"/>
              <a:ext cx="1536300" cy="20196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a:t>
              </a:r>
              <a:r>
                <a:rPr lang="zh-CN" sz="2400">
                  <a:solidFill>
                    <a:srgbClr val="262626"/>
                  </a:solidFill>
                </a:rPr>
                <a:t>5</a:t>
              </a:r>
              <a:endParaRPr b="0" i="0" sz="2400" u="none" cap="none" strike="noStrike">
                <a:solidFill>
                  <a:srgbClr val="262626"/>
                </a:solidFill>
                <a:latin typeface="Arial"/>
                <a:ea typeface="Arial"/>
                <a:cs typeface="Arial"/>
                <a:sym typeface="Arial"/>
              </a:endParaRPr>
            </a:p>
          </p:txBody>
        </p:sp>
        <p:sp>
          <p:nvSpPr>
            <p:cNvPr id="655" name="Google Shape;655;g9c3e0a8736_1_121"/>
            <p:cNvSpPr/>
            <p:nvPr/>
          </p:nvSpPr>
          <p:spPr>
            <a:xfrm>
              <a:off x="872813" y="2393671"/>
              <a:ext cx="1823100" cy="15990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sp>
        <p:nvSpPr>
          <p:cNvPr id="656" name="Google Shape;656;g9c3e0a8736_1_121"/>
          <p:cNvSpPr/>
          <p:nvPr/>
        </p:nvSpPr>
        <p:spPr>
          <a:xfrm>
            <a:off x="883074" y="366625"/>
            <a:ext cx="3849300" cy="523500"/>
          </a:xfrm>
          <a:prstGeom prst="rect">
            <a:avLst/>
          </a:prstGeom>
          <a:noFill/>
          <a:ln>
            <a:noFill/>
          </a:ln>
        </p:spPr>
        <p:txBody>
          <a:bodyPr anchorCtr="0" anchor="b" bIns="45700" lIns="91425" spcFirstLastPara="1" rIns="91425" wrap="square" tIns="45700">
            <a:noAutofit/>
          </a:bodyPr>
          <a:lstStyle/>
          <a:p>
            <a:pPr indent="0" lvl="0" marL="0" rtl="0" algn="l">
              <a:lnSpc>
                <a:spcPct val="142857"/>
              </a:lnSpc>
              <a:spcBef>
                <a:spcPts val="0"/>
              </a:spcBef>
              <a:spcAft>
                <a:spcPts val="0"/>
              </a:spcAft>
              <a:buClr>
                <a:schemeClr val="dk1"/>
              </a:buClr>
              <a:buSzPts val="2200"/>
              <a:buFont typeface="Arial"/>
              <a:buNone/>
            </a:pPr>
            <a:r>
              <a:rPr b="1" i="1" lang="zh-CN" sz="2200">
                <a:solidFill>
                  <a:srgbClr val="333333"/>
                </a:solidFill>
              </a:rPr>
              <a:t>Validation</a:t>
            </a:r>
            <a:endParaRPr b="0" i="0" sz="1400" u="none" cap="none" strike="noStrike">
              <a:solidFill>
                <a:srgbClr val="000000"/>
              </a:solidFill>
              <a:latin typeface="Arial"/>
              <a:ea typeface="Arial"/>
              <a:cs typeface="Arial"/>
              <a:sym typeface="Arial"/>
            </a:endParaRPr>
          </a:p>
        </p:txBody>
      </p:sp>
      <p:pic>
        <p:nvPicPr>
          <p:cNvPr id="657" name="Google Shape;657;g9c3e0a8736_1_121"/>
          <p:cNvPicPr preferRelativeResize="0"/>
          <p:nvPr/>
        </p:nvPicPr>
        <p:blipFill>
          <a:blip r:embed="rId4">
            <a:alphaModFix/>
          </a:blip>
          <a:stretch>
            <a:fillRect/>
          </a:stretch>
        </p:blipFill>
        <p:spPr>
          <a:xfrm>
            <a:off x="883100" y="1241426"/>
            <a:ext cx="4649250" cy="4375150"/>
          </a:xfrm>
          <a:prstGeom prst="rect">
            <a:avLst/>
          </a:prstGeom>
          <a:noFill/>
          <a:ln>
            <a:noFill/>
          </a:ln>
        </p:spPr>
      </p:pic>
      <p:sp>
        <p:nvSpPr>
          <p:cNvPr id="658" name="Google Shape;658;g9c3e0a8736_1_121"/>
          <p:cNvSpPr txBox="1"/>
          <p:nvPr/>
        </p:nvSpPr>
        <p:spPr>
          <a:xfrm>
            <a:off x="2155375" y="5730569"/>
            <a:ext cx="3192600" cy="5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Quality of the fit </a:t>
            </a:r>
            <a:endParaRPr/>
          </a:p>
        </p:txBody>
      </p:sp>
      <p:sp>
        <p:nvSpPr>
          <p:cNvPr id="659" name="Google Shape;659;g9c3e0a8736_1_121"/>
          <p:cNvSpPr txBox="1"/>
          <p:nvPr/>
        </p:nvSpPr>
        <p:spPr>
          <a:xfrm>
            <a:off x="6396975" y="5466950"/>
            <a:ext cx="35148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9c3e0a8736_1_121"/>
          <p:cNvSpPr txBox="1"/>
          <p:nvPr/>
        </p:nvSpPr>
        <p:spPr>
          <a:xfrm>
            <a:off x="7514975" y="2298725"/>
            <a:ext cx="3192600" cy="6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dk1"/>
                </a:solidFill>
              </a:rPr>
              <a:t>Proportion of points in the confidence bound = </a:t>
            </a:r>
            <a:r>
              <a:rPr lang="zh-CN">
                <a:solidFill>
                  <a:srgbClr val="FF0000"/>
                </a:solidFill>
              </a:rPr>
              <a:t>88.75% </a:t>
            </a:r>
            <a:r>
              <a:rPr lang="zh-CN">
                <a:solidFill>
                  <a:schemeClr val="dk1"/>
                </a:solidFill>
              </a:rPr>
              <a:t>&gt; 80%</a:t>
            </a:r>
            <a:endParaRPr/>
          </a:p>
        </p:txBody>
      </p:sp>
      <p:sp>
        <p:nvSpPr>
          <p:cNvPr id="661" name="Google Shape;661;g9c3e0a8736_1_121"/>
          <p:cNvSpPr txBox="1"/>
          <p:nvPr/>
        </p:nvSpPr>
        <p:spPr>
          <a:xfrm>
            <a:off x="6800350" y="4103138"/>
            <a:ext cx="3342600" cy="6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dk1"/>
                </a:solidFill>
              </a:rPr>
              <a:t>The fit is considered </a:t>
            </a:r>
            <a:r>
              <a:rPr b="1" lang="zh-CN">
                <a:solidFill>
                  <a:schemeClr val="dk1"/>
                </a:solidFill>
              </a:rPr>
              <a:t>good</a:t>
            </a:r>
            <a:endParaRPr b="1"/>
          </a:p>
        </p:txBody>
      </p:sp>
      <p:cxnSp>
        <p:nvCxnSpPr>
          <p:cNvPr id="662" name="Google Shape;662;g9c3e0a8736_1_121"/>
          <p:cNvCxnSpPr/>
          <p:nvPr/>
        </p:nvCxnSpPr>
        <p:spPr>
          <a:xfrm flipH="1">
            <a:off x="7941400" y="2858450"/>
            <a:ext cx="818400" cy="1244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175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651"/>
                                        </p:tgtEl>
                                        <p:attrNameLst>
                                          <p:attrName>style.visibility</p:attrName>
                                        </p:attrNameLst>
                                      </p:cBhvr>
                                      <p:to>
                                        <p:strVal val="visible"/>
                                      </p:to>
                                    </p:set>
                                    <p:anim calcmode="lin" valueType="num">
                                      <p:cBhvr additive="base">
                                        <p:cTn dur="750"/>
                                        <p:tgtEl>
                                          <p:spTgt spid="65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52"/>
                                        </p:tgtEl>
                                        <p:attrNameLst>
                                          <p:attrName>style.visibility</p:attrName>
                                        </p:attrNameLst>
                                      </p:cBhvr>
                                      <p:to>
                                        <p:strVal val="visible"/>
                                      </p:to>
                                    </p:set>
                                    <p:anim calcmode="lin" valueType="num">
                                      <p:cBhvr additive="base">
                                        <p:cTn dur="750"/>
                                        <p:tgtEl>
                                          <p:spTgt spid="65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pic>
        <p:nvPicPr>
          <p:cNvPr id="668" name="Google Shape;668;g9d5b544be2_0_101"/>
          <p:cNvPicPr preferRelativeResize="0"/>
          <p:nvPr/>
        </p:nvPicPr>
        <p:blipFill rotWithShape="1">
          <a:blip r:embed="rId3">
            <a:alphaModFix/>
          </a:blip>
          <a:srcRect b="0" l="0" r="0" t="0"/>
          <a:stretch/>
        </p:blipFill>
        <p:spPr>
          <a:xfrm>
            <a:off x="-23711" y="-20598"/>
            <a:ext cx="12215712" cy="6878599"/>
          </a:xfrm>
          <a:prstGeom prst="rect">
            <a:avLst/>
          </a:prstGeom>
          <a:noFill/>
          <a:ln>
            <a:noFill/>
          </a:ln>
        </p:spPr>
      </p:pic>
      <p:sp>
        <p:nvSpPr>
          <p:cNvPr id="669" name="Google Shape;669;g9d5b544be2_0_101"/>
          <p:cNvSpPr/>
          <p:nvPr/>
        </p:nvSpPr>
        <p:spPr>
          <a:xfrm>
            <a:off x="840850" y="617175"/>
            <a:ext cx="7532100" cy="542100"/>
          </a:xfrm>
          <a:prstGeom prst="rect">
            <a:avLst/>
          </a:prstGeom>
          <a:noFill/>
          <a:ln>
            <a:noFill/>
          </a:ln>
        </p:spPr>
        <p:txBody>
          <a:bodyPr anchorCtr="0" anchor="b" bIns="45700" lIns="91425" spcFirstLastPara="1" rIns="91425" wrap="square" tIns="45700">
            <a:noAutofit/>
          </a:bodyPr>
          <a:lstStyle/>
          <a:p>
            <a:pPr indent="0" lvl="0" marL="0" marR="0" rtl="0" algn="ctr">
              <a:lnSpc>
                <a:spcPct val="142857"/>
              </a:lnSpc>
              <a:spcBef>
                <a:spcPts val="0"/>
              </a:spcBef>
              <a:spcAft>
                <a:spcPts val="0"/>
              </a:spcAft>
              <a:buClr>
                <a:srgbClr val="000000"/>
              </a:buClr>
              <a:buSzPts val="2200"/>
              <a:buFont typeface="Arial"/>
              <a:buNone/>
            </a:pPr>
            <a:r>
              <a:rPr b="1" i="1" lang="zh-CN" sz="2200">
                <a:solidFill>
                  <a:srgbClr val="333333"/>
                </a:solidFill>
              </a:rPr>
              <a:t>Validation</a:t>
            </a:r>
            <a:r>
              <a:rPr b="1" i="1" lang="zh-CN" sz="2200" u="none" cap="none" strike="noStrike">
                <a:solidFill>
                  <a:srgbClr val="333333"/>
                </a:solidFill>
                <a:latin typeface="Arial"/>
                <a:ea typeface="Arial"/>
                <a:cs typeface="Arial"/>
                <a:sym typeface="Arial"/>
              </a:rPr>
              <a:t> - Dummy </a:t>
            </a:r>
            <a:r>
              <a:rPr b="1" i="1" lang="zh-CN" sz="2200">
                <a:solidFill>
                  <a:srgbClr val="333333"/>
                </a:solidFill>
              </a:rPr>
              <a:t>Variables - Use and rejection</a:t>
            </a:r>
            <a:endParaRPr b="0" i="0" sz="1400" u="none" cap="none" strike="noStrike">
              <a:solidFill>
                <a:srgbClr val="000000"/>
              </a:solidFill>
              <a:latin typeface="Arial"/>
              <a:ea typeface="Arial"/>
              <a:cs typeface="Arial"/>
              <a:sym typeface="Arial"/>
            </a:endParaRPr>
          </a:p>
        </p:txBody>
      </p:sp>
      <p:sp>
        <p:nvSpPr>
          <p:cNvPr id="670" name="Google Shape;670;g9d5b544be2_0_101"/>
          <p:cNvSpPr/>
          <p:nvPr/>
        </p:nvSpPr>
        <p:spPr>
          <a:xfrm>
            <a:off x="319739" y="205291"/>
            <a:ext cx="521100" cy="6849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a:t>
            </a:r>
            <a:r>
              <a:rPr lang="zh-CN" sz="2400">
                <a:solidFill>
                  <a:srgbClr val="262626"/>
                </a:solidFill>
              </a:rPr>
              <a:t>5</a:t>
            </a:r>
            <a:endParaRPr b="0" i="0" sz="2400" u="none" cap="none" strike="noStrike">
              <a:solidFill>
                <a:srgbClr val="262626"/>
              </a:solidFill>
              <a:latin typeface="Arial"/>
              <a:ea typeface="Arial"/>
              <a:cs typeface="Arial"/>
              <a:sym typeface="Arial"/>
            </a:endParaRPr>
          </a:p>
        </p:txBody>
      </p:sp>
      <p:sp>
        <p:nvSpPr>
          <p:cNvPr id="671" name="Google Shape;671;g9d5b544be2_0_101"/>
          <p:cNvSpPr/>
          <p:nvPr/>
        </p:nvSpPr>
        <p:spPr>
          <a:xfrm>
            <a:off x="271143" y="276702"/>
            <a:ext cx="618300" cy="5421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sp>
        <p:nvSpPr>
          <p:cNvPr id="672" name="Google Shape;672;g9d5b544be2_0_101"/>
          <p:cNvSpPr txBox="1"/>
          <p:nvPr/>
        </p:nvSpPr>
        <p:spPr>
          <a:xfrm>
            <a:off x="889450" y="1264250"/>
            <a:ext cx="2652900" cy="1133100"/>
          </a:xfrm>
          <a:prstGeom prst="rect">
            <a:avLst/>
          </a:prstGeom>
          <a:noFill/>
          <a:ln cap="flat" cmpd="sng" w="76200">
            <a:solidFill>
              <a:srgbClr val="26262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CN"/>
              <a:t>Dummy variables were created to replace the largest outliers in the residual data to try to improve the model.</a:t>
            </a:r>
            <a:endParaRPr/>
          </a:p>
        </p:txBody>
      </p:sp>
      <p:pic>
        <p:nvPicPr>
          <p:cNvPr id="673" name="Google Shape;673;g9d5b544be2_0_101"/>
          <p:cNvPicPr preferRelativeResize="0"/>
          <p:nvPr/>
        </p:nvPicPr>
        <p:blipFill>
          <a:blip r:embed="rId4">
            <a:alphaModFix/>
          </a:blip>
          <a:stretch>
            <a:fillRect/>
          </a:stretch>
        </p:blipFill>
        <p:spPr>
          <a:xfrm>
            <a:off x="3804700" y="1140675"/>
            <a:ext cx="7728826" cy="4912700"/>
          </a:xfrm>
          <a:prstGeom prst="rect">
            <a:avLst/>
          </a:prstGeom>
          <a:noFill/>
          <a:ln>
            <a:noFill/>
          </a:ln>
        </p:spPr>
      </p:pic>
      <p:sp>
        <p:nvSpPr>
          <p:cNvPr id="674" name="Google Shape;674;g9d5b544be2_0_101"/>
          <p:cNvSpPr txBox="1"/>
          <p:nvPr/>
        </p:nvSpPr>
        <p:spPr>
          <a:xfrm>
            <a:off x="1237875" y="5009325"/>
            <a:ext cx="1860600" cy="1044000"/>
          </a:xfrm>
          <a:prstGeom prst="rect">
            <a:avLst/>
          </a:prstGeom>
          <a:noFill/>
          <a:ln cap="flat" cmpd="sng" w="76200">
            <a:solidFill>
              <a:srgbClr val="26262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CN"/>
              <a:t>Data points that were selected to be removed to try to improve the model.</a:t>
            </a:r>
            <a:endParaRPr/>
          </a:p>
        </p:txBody>
      </p:sp>
      <p:cxnSp>
        <p:nvCxnSpPr>
          <p:cNvPr id="675" name="Google Shape;675;g9d5b544be2_0_101"/>
          <p:cNvCxnSpPr>
            <a:stCxn id="674" idx="3"/>
          </p:cNvCxnSpPr>
          <p:nvPr/>
        </p:nvCxnSpPr>
        <p:spPr>
          <a:xfrm flipH="1" rot="10800000">
            <a:off x="3098475" y="4785525"/>
            <a:ext cx="4761300" cy="745800"/>
          </a:xfrm>
          <a:prstGeom prst="straightConnector1">
            <a:avLst/>
          </a:prstGeom>
          <a:noFill/>
          <a:ln cap="flat" cmpd="sng" w="28575">
            <a:solidFill>
              <a:srgbClr val="FF0000"/>
            </a:solidFill>
            <a:prstDash val="solid"/>
            <a:round/>
            <a:headEnd len="med" w="med" type="none"/>
            <a:tailEnd len="med" w="med" type="triangle"/>
          </a:ln>
        </p:spPr>
      </p:cxnSp>
      <p:cxnSp>
        <p:nvCxnSpPr>
          <p:cNvPr id="676" name="Google Shape;676;g9d5b544be2_0_101"/>
          <p:cNvCxnSpPr>
            <a:stCxn id="674" idx="3"/>
          </p:cNvCxnSpPr>
          <p:nvPr/>
        </p:nvCxnSpPr>
        <p:spPr>
          <a:xfrm flipH="1" rot="10800000">
            <a:off x="3098475" y="4714125"/>
            <a:ext cx="6140400" cy="8172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mc:AlternateContent>
    <mc:Choice Requires="p14">
      <p:transition spd="slow" p14:dur="1750">
        <p14:prism dir="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g9d5b544be2_0_80"/>
          <p:cNvPicPr preferRelativeResize="0"/>
          <p:nvPr/>
        </p:nvPicPr>
        <p:blipFill rotWithShape="1">
          <a:blip r:embed="rId3">
            <a:alphaModFix/>
          </a:blip>
          <a:srcRect b="0" l="0" r="0" t="0"/>
          <a:stretch/>
        </p:blipFill>
        <p:spPr>
          <a:xfrm>
            <a:off x="-23711" y="-20598"/>
            <a:ext cx="12215712" cy="6878599"/>
          </a:xfrm>
          <a:prstGeom prst="rect">
            <a:avLst/>
          </a:prstGeom>
          <a:noFill/>
          <a:ln>
            <a:noFill/>
          </a:ln>
        </p:spPr>
      </p:pic>
      <p:sp>
        <p:nvSpPr>
          <p:cNvPr id="683" name="Google Shape;683;g9d5b544be2_0_80"/>
          <p:cNvSpPr/>
          <p:nvPr/>
        </p:nvSpPr>
        <p:spPr>
          <a:xfrm>
            <a:off x="883075" y="366625"/>
            <a:ext cx="8439900" cy="523500"/>
          </a:xfrm>
          <a:prstGeom prst="rect">
            <a:avLst/>
          </a:prstGeom>
          <a:noFill/>
          <a:ln>
            <a:noFill/>
          </a:ln>
        </p:spPr>
        <p:txBody>
          <a:bodyPr anchorCtr="0" anchor="b" bIns="45700" lIns="91425" spcFirstLastPara="1" rIns="91425" wrap="square" tIns="45700">
            <a:noAutofit/>
          </a:bodyPr>
          <a:lstStyle/>
          <a:p>
            <a:pPr indent="0" lvl="0" marL="0" rtl="0" algn="ctr">
              <a:lnSpc>
                <a:spcPct val="142857"/>
              </a:lnSpc>
              <a:spcBef>
                <a:spcPts val="0"/>
              </a:spcBef>
              <a:spcAft>
                <a:spcPts val="0"/>
              </a:spcAft>
              <a:buClr>
                <a:schemeClr val="dk1"/>
              </a:buClr>
              <a:buSzPts val="2200"/>
              <a:buFont typeface="Arial"/>
              <a:buNone/>
            </a:pPr>
            <a:r>
              <a:rPr b="1" i="1" lang="zh-CN" sz="2200">
                <a:solidFill>
                  <a:srgbClr val="333333"/>
                </a:solidFill>
              </a:rPr>
              <a:t>Validation - Dummy Variables - Use and rejection</a:t>
            </a:r>
            <a:endParaRPr b="0" i="0" sz="1400" u="none" cap="none" strike="noStrike">
              <a:solidFill>
                <a:srgbClr val="000000"/>
              </a:solidFill>
              <a:latin typeface="Arial"/>
              <a:ea typeface="Arial"/>
              <a:cs typeface="Arial"/>
              <a:sym typeface="Arial"/>
            </a:endParaRPr>
          </a:p>
        </p:txBody>
      </p:sp>
      <p:sp>
        <p:nvSpPr>
          <p:cNvPr id="684" name="Google Shape;684;g9d5b544be2_0_80"/>
          <p:cNvSpPr/>
          <p:nvPr/>
        </p:nvSpPr>
        <p:spPr>
          <a:xfrm>
            <a:off x="319739" y="205291"/>
            <a:ext cx="521100" cy="6849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a:t>
            </a:r>
            <a:r>
              <a:rPr lang="zh-CN" sz="2400">
                <a:solidFill>
                  <a:srgbClr val="262626"/>
                </a:solidFill>
              </a:rPr>
              <a:t>5</a:t>
            </a:r>
            <a:endParaRPr b="0" i="0" sz="2400" u="none" cap="none" strike="noStrike">
              <a:solidFill>
                <a:srgbClr val="262626"/>
              </a:solidFill>
              <a:latin typeface="Arial"/>
              <a:ea typeface="Arial"/>
              <a:cs typeface="Arial"/>
              <a:sym typeface="Arial"/>
            </a:endParaRPr>
          </a:p>
        </p:txBody>
      </p:sp>
      <p:sp>
        <p:nvSpPr>
          <p:cNvPr id="685" name="Google Shape;685;g9d5b544be2_0_80"/>
          <p:cNvSpPr txBox="1"/>
          <p:nvPr/>
        </p:nvSpPr>
        <p:spPr>
          <a:xfrm>
            <a:off x="319750" y="1156925"/>
            <a:ext cx="3060600" cy="2051400"/>
          </a:xfrm>
          <a:prstGeom prst="rect">
            <a:avLst/>
          </a:prstGeom>
          <a:noFill/>
          <a:ln cap="flat" cmpd="sng" w="76200">
            <a:solidFill>
              <a:srgbClr val="26262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CN"/>
              <a:t>Removal of the most extreme outlier was replaced with a dummy variable had two effects:</a:t>
            </a:r>
            <a:endParaRPr/>
          </a:p>
          <a:p>
            <a:pPr indent="-317500" lvl="0" marL="457200" rtl="0" algn="l">
              <a:spcBef>
                <a:spcPts val="0"/>
              </a:spcBef>
              <a:spcAft>
                <a:spcPts val="0"/>
              </a:spcAft>
              <a:buSzPts val="1400"/>
              <a:buChar char="●"/>
            </a:pPr>
            <a:r>
              <a:rPr b="1" lang="zh-CN"/>
              <a:t>Improved </a:t>
            </a:r>
            <a:r>
              <a:rPr lang="zh-CN"/>
              <a:t>the model’s </a:t>
            </a:r>
            <a:r>
              <a:rPr b="1" lang="zh-CN"/>
              <a:t>aic</a:t>
            </a:r>
            <a:r>
              <a:rPr lang="zh-CN"/>
              <a:t> </a:t>
            </a:r>
            <a:endParaRPr/>
          </a:p>
          <a:p>
            <a:pPr indent="-317500" lvl="0" marL="457200" rtl="0" algn="l">
              <a:spcBef>
                <a:spcPts val="0"/>
              </a:spcBef>
              <a:spcAft>
                <a:spcPts val="0"/>
              </a:spcAft>
              <a:buSzPts val="1400"/>
              <a:buChar char="●"/>
            </a:pPr>
            <a:r>
              <a:rPr lang="zh-CN"/>
              <a:t>Decreased the p</a:t>
            </a:r>
            <a:r>
              <a:rPr lang="zh-CN"/>
              <a:t>roportion of points within the confidence bound to </a:t>
            </a:r>
            <a:r>
              <a:rPr b="1" lang="zh-CN">
                <a:solidFill>
                  <a:srgbClr val="FF0000"/>
                </a:solidFill>
              </a:rPr>
              <a:t>87.5%. </a:t>
            </a:r>
            <a:endParaRPr b="1">
              <a:solidFill>
                <a:srgbClr val="FF0000"/>
              </a:solidFill>
            </a:endParaRPr>
          </a:p>
          <a:p>
            <a:pPr indent="0" lvl="0" marL="0" rtl="0" algn="l">
              <a:spcBef>
                <a:spcPts val="0"/>
              </a:spcBef>
              <a:spcAft>
                <a:spcPts val="0"/>
              </a:spcAft>
              <a:buNone/>
            </a:pPr>
            <a:r>
              <a:rPr lang="zh-CN"/>
              <a:t>This model is </a:t>
            </a:r>
            <a:r>
              <a:rPr b="1" lang="zh-CN"/>
              <a:t>worse </a:t>
            </a:r>
            <a:r>
              <a:rPr lang="zh-CN"/>
              <a:t>than the model with no dummy variables.</a:t>
            </a:r>
            <a:endParaRPr/>
          </a:p>
          <a:p>
            <a:pPr indent="0" lvl="0" marL="0" rtl="0" algn="l">
              <a:spcBef>
                <a:spcPts val="0"/>
              </a:spcBef>
              <a:spcAft>
                <a:spcPts val="0"/>
              </a:spcAft>
              <a:buNone/>
            </a:pPr>
            <a:r>
              <a:t/>
            </a:r>
            <a:endParaRPr/>
          </a:p>
        </p:txBody>
      </p:sp>
      <p:sp>
        <p:nvSpPr>
          <p:cNvPr id="686" name="Google Shape;686;g9d5b544be2_0_80"/>
          <p:cNvSpPr/>
          <p:nvPr/>
        </p:nvSpPr>
        <p:spPr>
          <a:xfrm>
            <a:off x="271143" y="276702"/>
            <a:ext cx="618300" cy="5421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sp>
        <p:nvSpPr>
          <p:cNvPr id="687" name="Google Shape;687;g9d5b544be2_0_80"/>
          <p:cNvSpPr txBox="1"/>
          <p:nvPr/>
        </p:nvSpPr>
        <p:spPr>
          <a:xfrm>
            <a:off x="6558250" y="5312025"/>
            <a:ext cx="2936400" cy="1419300"/>
          </a:xfrm>
          <a:prstGeom prst="rect">
            <a:avLst/>
          </a:prstGeom>
          <a:noFill/>
          <a:ln cap="flat" cmpd="sng" w="76200">
            <a:solidFill>
              <a:srgbClr val="26262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CN"/>
              <a:t>As the black line is the observed data, it can be seen that the red line, the model with no dummy variables, is an improvement over the model with dummy variables, the green line.</a:t>
            </a:r>
            <a:endParaRPr/>
          </a:p>
        </p:txBody>
      </p:sp>
      <p:pic>
        <p:nvPicPr>
          <p:cNvPr id="688" name="Google Shape;688;g9d5b544be2_0_80"/>
          <p:cNvPicPr preferRelativeResize="0"/>
          <p:nvPr/>
        </p:nvPicPr>
        <p:blipFill rotWithShape="1">
          <a:blip r:embed="rId4">
            <a:alphaModFix/>
          </a:blip>
          <a:srcRect b="6956" l="40390" r="19611" t="73880"/>
          <a:stretch/>
        </p:blipFill>
        <p:spPr>
          <a:xfrm>
            <a:off x="95000" y="4987650"/>
            <a:ext cx="6000998" cy="1617149"/>
          </a:xfrm>
          <a:prstGeom prst="rect">
            <a:avLst/>
          </a:prstGeom>
          <a:noFill/>
          <a:ln>
            <a:noFill/>
          </a:ln>
        </p:spPr>
      </p:pic>
      <p:sp>
        <p:nvSpPr>
          <p:cNvPr id="689" name="Google Shape;689;g9d5b544be2_0_80"/>
          <p:cNvSpPr/>
          <p:nvPr/>
        </p:nvSpPr>
        <p:spPr>
          <a:xfrm>
            <a:off x="4544300" y="6333500"/>
            <a:ext cx="1108500" cy="271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0" name="Google Shape;690;g9d5b544be2_0_80"/>
          <p:cNvPicPr preferRelativeResize="0"/>
          <p:nvPr/>
        </p:nvPicPr>
        <p:blipFill>
          <a:blip r:embed="rId5">
            <a:alphaModFix/>
          </a:blip>
          <a:stretch>
            <a:fillRect/>
          </a:stretch>
        </p:blipFill>
        <p:spPr>
          <a:xfrm>
            <a:off x="3686250" y="890125"/>
            <a:ext cx="8126850" cy="3835100"/>
          </a:xfrm>
          <a:prstGeom prst="rect">
            <a:avLst/>
          </a:prstGeom>
          <a:noFill/>
          <a:ln>
            <a:noFill/>
          </a:ln>
        </p:spPr>
      </p:pic>
      <p:sp>
        <p:nvSpPr>
          <p:cNvPr id="691" name="Google Shape;691;g9d5b544be2_0_80"/>
          <p:cNvSpPr/>
          <p:nvPr/>
        </p:nvSpPr>
        <p:spPr>
          <a:xfrm>
            <a:off x="7689650" y="1716250"/>
            <a:ext cx="924900" cy="2106300"/>
          </a:xfrm>
          <a:prstGeom prst="flowChartConnector">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750">
        <p14:prism dir="l"/>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ga4d13eec89_0_1"/>
          <p:cNvSpPr/>
          <p:nvPr/>
        </p:nvSpPr>
        <p:spPr>
          <a:xfrm>
            <a:off x="4569225" y="6497200"/>
            <a:ext cx="1044900" cy="289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8" name="Google Shape;698;ga4d13eec89_0_1"/>
          <p:cNvPicPr preferRelativeResize="0"/>
          <p:nvPr/>
        </p:nvPicPr>
        <p:blipFill rotWithShape="1">
          <a:blip r:embed="rId3">
            <a:alphaModFix/>
          </a:blip>
          <a:srcRect b="0" l="0" r="0" t="0"/>
          <a:stretch/>
        </p:blipFill>
        <p:spPr>
          <a:xfrm>
            <a:off x="-23711" y="-20598"/>
            <a:ext cx="12215712" cy="6878599"/>
          </a:xfrm>
          <a:prstGeom prst="rect">
            <a:avLst/>
          </a:prstGeom>
          <a:noFill/>
          <a:ln>
            <a:noFill/>
          </a:ln>
        </p:spPr>
      </p:pic>
      <p:sp>
        <p:nvSpPr>
          <p:cNvPr id="699" name="Google Shape;699;ga4d13eec89_0_1"/>
          <p:cNvSpPr/>
          <p:nvPr/>
        </p:nvSpPr>
        <p:spPr>
          <a:xfrm>
            <a:off x="883075" y="366625"/>
            <a:ext cx="7933200" cy="523500"/>
          </a:xfrm>
          <a:prstGeom prst="rect">
            <a:avLst/>
          </a:prstGeom>
          <a:noFill/>
          <a:ln>
            <a:noFill/>
          </a:ln>
        </p:spPr>
        <p:txBody>
          <a:bodyPr anchorCtr="0" anchor="b" bIns="45700" lIns="91425" spcFirstLastPara="1" rIns="91425" wrap="square" tIns="45700">
            <a:noAutofit/>
          </a:bodyPr>
          <a:lstStyle/>
          <a:p>
            <a:pPr indent="0" lvl="0" marL="0" rtl="0" algn="ctr">
              <a:lnSpc>
                <a:spcPct val="142857"/>
              </a:lnSpc>
              <a:spcBef>
                <a:spcPts val="0"/>
              </a:spcBef>
              <a:spcAft>
                <a:spcPts val="0"/>
              </a:spcAft>
              <a:buClr>
                <a:schemeClr val="dk1"/>
              </a:buClr>
              <a:buSzPts val="2200"/>
              <a:buFont typeface="Arial"/>
              <a:buNone/>
            </a:pPr>
            <a:r>
              <a:rPr b="1" i="1" lang="zh-CN" sz="2200">
                <a:solidFill>
                  <a:srgbClr val="333333"/>
                </a:solidFill>
              </a:rPr>
              <a:t>Validation - Dummy Variables - Use and rejection</a:t>
            </a:r>
            <a:endParaRPr b="0" i="0" sz="1400" u="none" cap="none" strike="noStrike">
              <a:solidFill>
                <a:srgbClr val="000000"/>
              </a:solidFill>
              <a:latin typeface="Arial"/>
              <a:ea typeface="Arial"/>
              <a:cs typeface="Arial"/>
              <a:sym typeface="Arial"/>
            </a:endParaRPr>
          </a:p>
        </p:txBody>
      </p:sp>
      <p:sp>
        <p:nvSpPr>
          <p:cNvPr id="700" name="Google Shape;700;ga4d13eec89_0_1"/>
          <p:cNvSpPr/>
          <p:nvPr/>
        </p:nvSpPr>
        <p:spPr>
          <a:xfrm>
            <a:off x="319739" y="205291"/>
            <a:ext cx="521100" cy="6849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a:t>
            </a:r>
            <a:r>
              <a:rPr lang="zh-CN" sz="2400">
                <a:solidFill>
                  <a:srgbClr val="262626"/>
                </a:solidFill>
              </a:rPr>
              <a:t>5</a:t>
            </a:r>
            <a:endParaRPr b="0" i="0" sz="2400" u="none" cap="none" strike="noStrike">
              <a:solidFill>
                <a:srgbClr val="262626"/>
              </a:solidFill>
              <a:latin typeface="Arial"/>
              <a:ea typeface="Arial"/>
              <a:cs typeface="Arial"/>
              <a:sym typeface="Arial"/>
            </a:endParaRPr>
          </a:p>
        </p:txBody>
      </p:sp>
      <p:sp>
        <p:nvSpPr>
          <p:cNvPr id="701" name="Google Shape;701;ga4d13eec89_0_1"/>
          <p:cNvSpPr txBox="1"/>
          <p:nvPr/>
        </p:nvSpPr>
        <p:spPr>
          <a:xfrm>
            <a:off x="319750" y="1156925"/>
            <a:ext cx="3060600" cy="2272200"/>
          </a:xfrm>
          <a:prstGeom prst="rect">
            <a:avLst/>
          </a:prstGeom>
          <a:noFill/>
          <a:ln cap="flat" cmpd="sng" w="76200">
            <a:solidFill>
              <a:srgbClr val="26262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CN"/>
              <a:t>Removal of the two most extreme outliers was tested and replaced with a dummy variable had two effects:</a:t>
            </a:r>
            <a:endParaRPr/>
          </a:p>
          <a:p>
            <a:pPr indent="-317500" lvl="0" marL="457200" rtl="0" algn="l">
              <a:spcBef>
                <a:spcPts val="0"/>
              </a:spcBef>
              <a:spcAft>
                <a:spcPts val="0"/>
              </a:spcAft>
              <a:buSzPts val="1400"/>
              <a:buChar char="●"/>
            </a:pPr>
            <a:r>
              <a:rPr b="1" lang="zh-CN"/>
              <a:t>Improved </a:t>
            </a:r>
            <a:r>
              <a:rPr lang="zh-CN"/>
              <a:t>the model’s </a:t>
            </a:r>
            <a:r>
              <a:rPr b="1" lang="zh-CN"/>
              <a:t>aic</a:t>
            </a:r>
            <a:r>
              <a:rPr lang="zh-CN"/>
              <a:t> </a:t>
            </a:r>
            <a:endParaRPr/>
          </a:p>
          <a:p>
            <a:pPr indent="-317500" lvl="0" marL="457200" rtl="0" algn="l">
              <a:spcBef>
                <a:spcPts val="0"/>
              </a:spcBef>
              <a:spcAft>
                <a:spcPts val="0"/>
              </a:spcAft>
              <a:buSzPts val="1400"/>
              <a:buChar char="●"/>
            </a:pPr>
            <a:r>
              <a:rPr lang="zh-CN"/>
              <a:t>Decreased the proportion of points within the confidence bound to </a:t>
            </a:r>
            <a:r>
              <a:rPr b="1" lang="zh-CN">
                <a:solidFill>
                  <a:srgbClr val="FF0000"/>
                </a:solidFill>
              </a:rPr>
              <a:t>82.92</a:t>
            </a:r>
            <a:r>
              <a:rPr b="1" lang="zh-CN">
                <a:solidFill>
                  <a:srgbClr val="FF0000"/>
                </a:solidFill>
              </a:rPr>
              <a:t>%. </a:t>
            </a:r>
            <a:endParaRPr b="1">
              <a:solidFill>
                <a:srgbClr val="FF0000"/>
              </a:solidFill>
            </a:endParaRPr>
          </a:p>
          <a:p>
            <a:pPr indent="0" lvl="0" marL="0" rtl="0" algn="l">
              <a:spcBef>
                <a:spcPts val="0"/>
              </a:spcBef>
              <a:spcAft>
                <a:spcPts val="0"/>
              </a:spcAft>
              <a:buNone/>
            </a:pPr>
            <a:r>
              <a:rPr lang="zh-CN"/>
              <a:t>This model is even </a:t>
            </a:r>
            <a:r>
              <a:rPr b="1" lang="zh-CN"/>
              <a:t>worse </a:t>
            </a:r>
            <a:r>
              <a:rPr lang="zh-CN"/>
              <a:t>than the model with one dummy variables.</a:t>
            </a:r>
            <a:endParaRPr/>
          </a:p>
          <a:p>
            <a:pPr indent="0" lvl="0" marL="0" rtl="0" algn="l">
              <a:spcBef>
                <a:spcPts val="0"/>
              </a:spcBef>
              <a:spcAft>
                <a:spcPts val="0"/>
              </a:spcAft>
              <a:buNone/>
            </a:pPr>
            <a:r>
              <a:t/>
            </a:r>
            <a:endParaRPr/>
          </a:p>
        </p:txBody>
      </p:sp>
      <p:sp>
        <p:nvSpPr>
          <p:cNvPr id="702" name="Google Shape;702;ga4d13eec89_0_1"/>
          <p:cNvSpPr/>
          <p:nvPr/>
        </p:nvSpPr>
        <p:spPr>
          <a:xfrm>
            <a:off x="271143" y="276702"/>
            <a:ext cx="618300" cy="5421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sp>
        <p:nvSpPr>
          <p:cNvPr id="703" name="Google Shape;703;ga4d13eec89_0_1"/>
          <p:cNvSpPr txBox="1"/>
          <p:nvPr/>
        </p:nvSpPr>
        <p:spPr>
          <a:xfrm>
            <a:off x="6558250" y="5312025"/>
            <a:ext cx="3405000" cy="1419300"/>
          </a:xfrm>
          <a:prstGeom prst="rect">
            <a:avLst/>
          </a:prstGeom>
          <a:noFill/>
          <a:ln cap="flat" cmpd="sng" w="76200">
            <a:solidFill>
              <a:srgbClr val="26262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CN"/>
              <a:t>As with the previous model of one dummy variable, it can be seen that the new model with two dummy variables, the green line, is even worse off as there are now two major sections not fitting the model correctly.</a:t>
            </a:r>
            <a:endParaRPr/>
          </a:p>
        </p:txBody>
      </p:sp>
      <p:pic>
        <p:nvPicPr>
          <p:cNvPr id="704" name="Google Shape;704;ga4d13eec89_0_1"/>
          <p:cNvPicPr preferRelativeResize="0"/>
          <p:nvPr/>
        </p:nvPicPr>
        <p:blipFill>
          <a:blip r:embed="rId4">
            <a:alphaModFix/>
          </a:blip>
          <a:stretch>
            <a:fillRect/>
          </a:stretch>
        </p:blipFill>
        <p:spPr>
          <a:xfrm>
            <a:off x="-12" y="4807275"/>
            <a:ext cx="6372225" cy="1924050"/>
          </a:xfrm>
          <a:prstGeom prst="rect">
            <a:avLst/>
          </a:prstGeom>
          <a:noFill/>
          <a:ln>
            <a:noFill/>
          </a:ln>
        </p:spPr>
      </p:pic>
      <p:sp>
        <p:nvSpPr>
          <p:cNvPr id="705" name="Google Shape;705;ga4d13eec89_0_1"/>
          <p:cNvSpPr/>
          <p:nvPr/>
        </p:nvSpPr>
        <p:spPr>
          <a:xfrm>
            <a:off x="4535775" y="6497200"/>
            <a:ext cx="1147800" cy="360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6" name="Google Shape;706;ga4d13eec89_0_1"/>
          <p:cNvPicPr preferRelativeResize="0"/>
          <p:nvPr/>
        </p:nvPicPr>
        <p:blipFill>
          <a:blip r:embed="rId5">
            <a:alphaModFix/>
          </a:blip>
          <a:stretch>
            <a:fillRect/>
          </a:stretch>
        </p:blipFill>
        <p:spPr>
          <a:xfrm>
            <a:off x="3722525" y="818800"/>
            <a:ext cx="8280023" cy="3884150"/>
          </a:xfrm>
          <a:prstGeom prst="rect">
            <a:avLst/>
          </a:prstGeom>
          <a:noFill/>
          <a:ln>
            <a:noFill/>
          </a:ln>
        </p:spPr>
      </p:pic>
      <p:sp>
        <p:nvSpPr>
          <p:cNvPr id="707" name="Google Shape;707;ga4d13eec89_0_1"/>
          <p:cNvSpPr/>
          <p:nvPr/>
        </p:nvSpPr>
        <p:spPr>
          <a:xfrm>
            <a:off x="7945975" y="1705100"/>
            <a:ext cx="612900" cy="2039400"/>
          </a:xfrm>
          <a:prstGeom prst="flowChartConnector">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ga4d13eec89_0_1"/>
          <p:cNvSpPr/>
          <p:nvPr/>
        </p:nvSpPr>
        <p:spPr>
          <a:xfrm>
            <a:off x="9405900" y="1448775"/>
            <a:ext cx="713100" cy="1923900"/>
          </a:xfrm>
          <a:prstGeom prst="flowChartConnector">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750">
        <p14:prism dir="l"/>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id="714" name="Google Shape;714;g9d4979438e_0_361"/>
          <p:cNvPicPr preferRelativeResize="0"/>
          <p:nvPr/>
        </p:nvPicPr>
        <p:blipFill rotWithShape="1">
          <a:blip r:embed="rId3">
            <a:alphaModFix/>
          </a:blip>
          <a:srcRect b="0" l="0" r="0" t="0"/>
          <a:stretch/>
        </p:blipFill>
        <p:spPr>
          <a:xfrm>
            <a:off x="-23711" y="-20598"/>
            <a:ext cx="12215712" cy="6878599"/>
          </a:xfrm>
          <a:prstGeom prst="rect">
            <a:avLst/>
          </a:prstGeom>
          <a:noFill/>
          <a:ln>
            <a:noFill/>
          </a:ln>
        </p:spPr>
      </p:pic>
      <p:sp>
        <p:nvSpPr>
          <p:cNvPr id="715" name="Google Shape;715;g9d4979438e_0_361"/>
          <p:cNvSpPr/>
          <p:nvPr/>
        </p:nvSpPr>
        <p:spPr>
          <a:xfrm>
            <a:off x="2346158" y="721895"/>
            <a:ext cx="8049000" cy="53901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6" name="Google Shape;716;g9d4979438e_0_361"/>
          <p:cNvSpPr/>
          <p:nvPr/>
        </p:nvSpPr>
        <p:spPr>
          <a:xfrm>
            <a:off x="9516979" y="-20598"/>
            <a:ext cx="2675100" cy="68787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717" name="Google Shape;717;g9d4979438e_0_361"/>
          <p:cNvGrpSpPr/>
          <p:nvPr/>
        </p:nvGrpSpPr>
        <p:grpSpPr>
          <a:xfrm>
            <a:off x="866277" y="950495"/>
            <a:ext cx="439243" cy="4957104"/>
            <a:chOff x="866277" y="950495"/>
            <a:chExt cx="439243" cy="4957104"/>
          </a:xfrm>
        </p:grpSpPr>
        <p:cxnSp>
          <p:nvCxnSpPr>
            <p:cNvPr id="718" name="Google Shape;718;g9d4979438e_0_361"/>
            <p:cNvCxnSpPr/>
            <p:nvPr/>
          </p:nvCxnSpPr>
          <p:spPr>
            <a:xfrm>
              <a:off x="1082841" y="1170071"/>
              <a:ext cx="0" cy="4566000"/>
            </a:xfrm>
            <a:prstGeom prst="straightConnector1">
              <a:avLst/>
            </a:prstGeom>
            <a:noFill/>
            <a:ln cap="flat" cmpd="sng" w="38100">
              <a:solidFill>
                <a:srgbClr val="D8D8D8"/>
              </a:solidFill>
              <a:prstDash val="solid"/>
              <a:miter lim="800000"/>
              <a:headEnd len="sm" w="sm" type="none"/>
              <a:tailEnd len="sm" w="sm" type="none"/>
            </a:ln>
          </p:spPr>
        </p:cxnSp>
        <p:sp>
          <p:nvSpPr>
            <p:cNvPr id="719" name="Google Shape;719;g9d4979438e_0_361"/>
            <p:cNvSpPr/>
            <p:nvPr/>
          </p:nvSpPr>
          <p:spPr>
            <a:xfrm>
              <a:off x="884320" y="950495"/>
              <a:ext cx="421200" cy="421200"/>
            </a:xfrm>
            <a:prstGeom prst="ellipse">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0" name="Google Shape;720;g9d4979438e_0_361"/>
            <p:cNvSpPr/>
            <p:nvPr/>
          </p:nvSpPr>
          <p:spPr>
            <a:xfrm>
              <a:off x="866277" y="2480484"/>
              <a:ext cx="421200" cy="421200"/>
            </a:xfrm>
            <a:prstGeom prst="ellipse">
              <a:avLst/>
            </a:prstGeom>
            <a:solidFill>
              <a:srgbClr val="C4D7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1" name="Google Shape;721;g9d4979438e_0_361"/>
            <p:cNvSpPr/>
            <p:nvPr/>
          </p:nvSpPr>
          <p:spPr>
            <a:xfrm>
              <a:off x="874293" y="4010473"/>
              <a:ext cx="421200" cy="421200"/>
            </a:xfrm>
            <a:prstGeom prst="ellipse">
              <a:avLst/>
            </a:prstGeom>
            <a:solidFill>
              <a:srgbClr val="C4D7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2" name="Google Shape;722;g9d4979438e_0_361"/>
            <p:cNvSpPr/>
            <p:nvPr/>
          </p:nvSpPr>
          <p:spPr>
            <a:xfrm>
              <a:off x="884320" y="5486399"/>
              <a:ext cx="421200" cy="421200"/>
            </a:xfrm>
            <a:prstGeom prst="ellipse">
              <a:avLst/>
            </a:prstGeom>
            <a:solidFill>
              <a:srgbClr val="C4D7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723" name="Google Shape;723;g9d4979438e_0_361"/>
          <p:cNvGrpSpPr/>
          <p:nvPr/>
        </p:nvGrpSpPr>
        <p:grpSpPr>
          <a:xfrm>
            <a:off x="7772400" y="1479884"/>
            <a:ext cx="3645600" cy="3946500"/>
            <a:chOff x="7772400" y="1479884"/>
            <a:chExt cx="3645600" cy="3946500"/>
          </a:xfrm>
        </p:grpSpPr>
        <p:sp>
          <p:nvSpPr>
            <p:cNvPr id="724" name="Google Shape;724;g9d4979438e_0_361"/>
            <p:cNvSpPr/>
            <p:nvPr/>
          </p:nvSpPr>
          <p:spPr>
            <a:xfrm>
              <a:off x="7772400" y="1479884"/>
              <a:ext cx="3645600" cy="3946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5" name="Google Shape;725;g9d4979438e_0_361"/>
            <p:cNvSpPr/>
            <p:nvPr/>
          </p:nvSpPr>
          <p:spPr>
            <a:xfrm>
              <a:off x="7878825" y="2112700"/>
              <a:ext cx="2905800" cy="2809500"/>
            </a:xfrm>
            <a:prstGeom prst="rect">
              <a:avLst/>
            </a:prstGeom>
            <a:noFill/>
            <a:ln>
              <a:noFill/>
            </a:ln>
          </p:spPr>
          <p:txBody>
            <a:bodyPr anchorCtr="0" anchor="b" bIns="45700" lIns="91425" spcFirstLastPara="1" rIns="91425" wrap="square" tIns="45700">
              <a:noAutofit/>
            </a:bodyPr>
            <a:lstStyle/>
            <a:p>
              <a:pPr indent="0" lvl="0" marL="0" marR="0" rtl="0" algn="l">
                <a:lnSpc>
                  <a:spcPct val="150000"/>
                </a:lnSpc>
                <a:spcBef>
                  <a:spcPts val="0"/>
                </a:spcBef>
                <a:spcAft>
                  <a:spcPts val="0"/>
                </a:spcAft>
                <a:buClr>
                  <a:srgbClr val="000000"/>
                </a:buClr>
                <a:buSzPts val="4000"/>
                <a:buFont typeface="Arial"/>
                <a:buNone/>
              </a:pPr>
              <a:r>
                <a:rPr b="0" i="0" lang="zh-CN" sz="4000" u="none" cap="none" strike="noStrike">
                  <a:solidFill>
                    <a:srgbClr val="262626"/>
                  </a:solidFill>
                  <a:latin typeface="Arial"/>
                  <a:ea typeface="Arial"/>
                  <a:cs typeface="Arial"/>
                  <a:sym typeface="Arial"/>
                </a:rPr>
                <a:t>0</a:t>
              </a:r>
              <a:r>
                <a:rPr lang="zh-CN" sz="4000">
                  <a:solidFill>
                    <a:srgbClr val="262626"/>
                  </a:solidFill>
                </a:rPr>
                <a:t>5</a:t>
              </a:r>
              <a:r>
                <a:rPr b="0" i="0" lang="zh-CN" sz="4000" u="none" cap="none" strike="noStrike">
                  <a:solidFill>
                    <a:srgbClr val="262626"/>
                  </a:solidFill>
                  <a:latin typeface="Arial"/>
                  <a:ea typeface="Arial"/>
                  <a:cs typeface="Arial"/>
                  <a:sym typeface="Arial"/>
                </a:rPr>
                <a:t>.</a:t>
              </a:r>
              <a:endParaRPr b="0" i="0" sz="4000" u="none" cap="none" strike="noStrike">
                <a:solidFill>
                  <a:srgbClr val="262626"/>
                </a:solidFill>
                <a:latin typeface="Arial"/>
                <a:ea typeface="Arial"/>
                <a:cs typeface="Arial"/>
                <a:sym typeface="Arial"/>
              </a:endParaRPr>
            </a:p>
            <a:p>
              <a:pPr indent="0" lvl="0" marL="0" marR="0" rtl="0" algn="ctr">
                <a:lnSpc>
                  <a:spcPct val="142857"/>
                </a:lnSpc>
                <a:spcBef>
                  <a:spcPts val="0"/>
                </a:spcBef>
                <a:spcAft>
                  <a:spcPts val="0"/>
                </a:spcAft>
                <a:buClr>
                  <a:srgbClr val="000000"/>
                </a:buClr>
                <a:buSzPts val="2200"/>
                <a:buFont typeface="Arial"/>
                <a:buNone/>
              </a:pPr>
              <a:r>
                <a:t/>
              </a:r>
              <a:endParaRPr sz="4000">
                <a:solidFill>
                  <a:srgbClr val="262626"/>
                </a:solidFill>
              </a:endParaRPr>
            </a:p>
            <a:p>
              <a:pPr indent="0" lvl="0" marL="0" marR="0" rtl="0" algn="ctr">
                <a:lnSpc>
                  <a:spcPct val="142857"/>
                </a:lnSpc>
                <a:spcBef>
                  <a:spcPts val="0"/>
                </a:spcBef>
                <a:spcAft>
                  <a:spcPts val="0"/>
                </a:spcAft>
                <a:buClr>
                  <a:schemeClr val="dk1"/>
                </a:buClr>
                <a:buSzPts val="2200"/>
                <a:buFont typeface="Arial"/>
                <a:buNone/>
              </a:pPr>
              <a:r>
                <a:rPr b="1" i="1" lang="zh-CN" sz="2200" u="none" cap="none" strike="noStrike">
                  <a:solidFill>
                    <a:srgbClr val="333333"/>
                  </a:solidFill>
                  <a:latin typeface="Arial"/>
                  <a:ea typeface="Arial"/>
                  <a:cs typeface="Arial"/>
                  <a:sym typeface="Arial"/>
                </a:rPr>
                <a:t>F</a:t>
              </a:r>
              <a:r>
                <a:rPr b="1" i="1" lang="zh-CN" sz="2200" u="none" cap="none" strike="noStrike">
                  <a:solidFill>
                    <a:srgbClr val="333333"/>
                  </a:solidFill>
                  <a:latin typeface="Arial"/>
                  <a:ea typeface="Arial"/>
                  <a:cs typeface="Arial"/>
                  <a:sym typeface="Arial"/>
                </a:rPr>
                <a:t>orecast</a:t>
              </a:r>
              <a:endParaRPr b="1" i="1" sz="2200" u="none" cap="none" strike="noStrike">
                <a:solidFill>
                  <a:srgbClr val="333333"/>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4000"/>
                <a:buFont typeface="Arial"/>
                <a:buNone/>
              </a:pPr>
              <a:r>
                <a:t/>
              </a:r>
              <a:endParaRPr b="0" i="0" sz="4000" u="none" cap="none" strike="noStrike">
                <a:solidFill>
                  <a:srgbClr val="262626"/>
                </a:solidFill>
                <a:latin typeface="Arial"/>
                <a:ea typeface="Arial"/>
                <a:cs typeface="Arial"/>
                <a:sym typeface="Arial"/>
              </a:endParaRPr>
            </a:p>
          </p:txBody>
        </p:sp>
      </p:grpSp>
      <p:sp>
        <p:nvSpPr>
          <p:cNvPr id="726" name="Google Shape;726;g9d4979438e_0_361"/>
          <p:cNvSpPr/>
          <p:nvPr/>
        </p:nvSpPr>
        <p:spPr>
          <a:xfrm>
            <a:off x="2242935" y="5645809"/>
            <a:ext cx="2373300" cy="5235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000000"/>
              </a:buClr>
              <a:buSzPts val="5400"/>
              <a:buFont typeface="Arial"/>
              <a:buNone/>
            </a:pPr>
            <a:r>
              <a:rPr b="0" i="1" lang="zh-CN" sz="5400" u="none" cap="none" strike="noStrike">
                <a:solidFill>
                  <a:srgbClr val="262626"/>
                </a:solidFill>
                <a:latin typeface="Arial"/>
                <a:ea typeface="Arial"/>
                <a:cs typeface="Arial"/>
                <a:sym typeface="Arial"/>
              </a:rPr>
              <a:t>F</a:t>
            </a:r>
            <a:r>
              <a:rPr i="1" lang="zh-CN" sz="5400">
                <a:solidFill>
                  <a:srgbClr val="262626"/>
                </a:solidFill>
              </a:rPr>
              <a:t>IVE</a:t>
            </a:r>
            <a:endParaRPr b="0" i="1" sz="5400" u="none" cap="none" strike="noStrike">
              <a:solidFill>
                <a:srgbClr val="262626"/>
              </a:solidFill>
              <a:latin typeface="Arial"/>
              <a:ea typeface="Arial"/>
              <a:cs typeface="Arial"/>
              <a:sym typeface="Arial"/>
            </a:endParaRPr>
          </a:p>
        </p:txBody>
      </p:sp>
    </p:spTree>
  </p:cSld>
  <p:clrMapOvr>
    <a:masterClrMapping/>
  </p:clrMapOvr>
  <mc:AlternateContent>
    <mc:Choice Requires="p14">
      <p:transition spd="slow" p14:dur="17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750"/>
                                        <p:tgtEl>
                                          <p:spTgt spid="716"/>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750"/>
                                        <p:tgtEl>
                                          <p:spTgt spid="715"/>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726"/>
                                        </p:tgtEl>
                                        <p:attrNameLst>
                                          <p:attrName>style.visibility</p:attrName>
                                        </p:attrNameLst>
                                      </p:cBhvr>
                                      <p:to>
                                        <p:strVal val="visible"/>
                                      </p:to>
                                    </p:set>
                                    <p:anim calcmode="lin" valueType="num">
                                      <p:cBhvr additive="base">
                                        <p:cTn dur="750"/>
                                        <p:tgtEl>
                                          <p:spTgt spid="726"/>
                                        </p:tgtEl>
                                        <p:attrNameLst>
                                          <p:attrName>ppt_w</p:attrName>
                                        </p:attrNameLst>
                                      </p:cBhvr>
                                      <p:tavLst>
                                        <p:tav fmla="" tm="0">
                                          <p:val>
                                            <p:strVal val="0"/>
                                          </p:val>
                                        </p:tav>
                                        <p:tav fmla="" tm="100000">
                                          <p:val>
                                            <p:strVal val="#ppt_w"/>
                                          </p:val>
                                        </p:tav>
                                      </p:tavLst>
                                    </p:anim>
                                    <p:anim calcmode="lin" valueType="num">
                                      <p:cBhvr additive="base">
                                        <p:cTn dur="750"/>
                                        <p:tgtEl>
                                          <p:spTgt spid="726"/>
                                        </p:tgtEl>
                                        <p:attrNameLst>
                                          <p:attrName>ppt_h</p:attrName>
                                        </p:attrNameLst>
                                      </p:cBhvr>
                                      <p:tavLst>
                                        <p:tav fmla="" tm="0">
                                          <p:val>
                                            <p:strVal val="0"/>
                                          </p:val>
                                        </p:tav>
                                        <p:tav fmla="" tm="100000">
                                          <p:val>
                                            <p:strVal val="#ppt_h"/>
                                          </p:val>
                                        </p:tav>
                                      </p:tavLst>
                                    </p:anim>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750"/>
                                        <p:tgtEl>
                                          <p:spTgt spid="72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750"/>
                                        <p:tgtEl>
                                          <p:spTgt spid="7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pic>
        <p:nvPicPr>
          <p:cNvPr id="732" name="Google Shape;732;g9d5b544be2_0_8"/>
          <p:cNvPicPr preferRelativeResize="0"/>
          <p:nvPr/>
        </p:nvPicPr>
        <p:blipFill rotWithShape="1">
          <a:blip r:embed="rId3">
            <a:alphaModFix/>
          </a:blip>
          <a:srcRect b="0" l="0" r="0" t="0"/>
          <a:stretch/>
        </p:blipFill>
        <p:spPr>
          <a:xfrm>
            <a:off x="-11861" y="-10298"/>
            <a:ext cx="12215712" cy="6878599"/>
          </a:xfrm>
          <a:prstGeom prst="rect">
            <a:avLst/>
          </a:prstGeom>
          <a:noFill/>
          <a:ln>
            <a:noFill/>
          </a:ln>
        </p:spPr>
      </p:pic>
      <p:sp>
        <p:nvSpPr>
          <p:cNvPr id="733" name="Google Shape;733;g9d5b544be2_0_8"/>
          <p:cNvSpPr/>
          <p:nvPr/>
        </p:nvSpPr>
        <p:spPr>
          <a:xfrm>
            <a:off x="8056600" y="1939859"/>
            <a:ext cx="3746100" cy="971100"/>
          </a:xfrm>
          <a:prstGeom prst="rect">
            <a:avLst/>
          </a:prstGeom>
          <a:noFill/>
          <a:ln cap="flat" cmpd="sng" w="762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sp>
        <p:nvSpPr>
          <p:cNvPr id="734" name="Google Shape;734;g9d5b544be2_0_8"/>
          <p:cNvSpPr/>
          <p:nvPr/>
        </p:nvSpPr>
        <p:spPr>
          <a:xfrm>
            <a:off x="889424" y="378950"/>
            <a:ext cx="3849300" cy="523500"/>
          </a:xfrm>
          <a:prstGeom prst="rect">
            <a:avLst/>
          </a:prstGeom>
          <a:noFill/>
          <a:ln>
            <a:noFill/>
          </a:ln>
        </p:spPr>
        <p:txBody>
          <a:bodyPr anchorCtr="0" anchor="b" bIns="45700" lIns="91425" spcFirstLastPara="1" rIns="91425" wrap="square" tIns="45700">
            <a:noAutofit/>
          </a:bodyPr>
          <a:lstStyle/>
          <a:p>
            <a:pPr indent="0" lvl="0" marL="0" marR="0" rtl="0" algn="ctr">
              <a:lnSpc>
                <a:spcPct val="142857"/>
              </a:lnSpc>
              <a:spcBef>
                <a:spcPts val="0"/>
              </a:spcBef>
              <a:spcAft>
                <a:spcPts val="0"/>
              </a:spcAft>
              <a:buClr>
                <a:srgbClr val="000000"/>
              </a:buClr>
              <a:buSzPts val="2200"/>
              <a:buFont typeface="Arial"/>
              <a:buNone/>
            </a:pPr>
            <a:r>
              <a:rPr b="1" i="1" lang="zh-CN" sz="2200" u="none" cap="none" strike="noStrike">
                <a:solidFill>
                  <a:srgbClr val="333333"/>
                </a:solidFill>
                <a:latin typeface="Arial"/>
                <a:ea typeface="Arial"/>
                <a:cs typeface="Arial"/>
                <a:sym typeface="Arial"/>
              </a:rPr>
              <a:t> Forecast</a:t>
            </a:r>
            <a:endParaRPr b="0" i="0" sz="1400" u="none" cap="none" strike="noStrike">
              <a:solidFill>
                <a:srgbClr val="000000"/>
              </a:solidFill>
              <a:latin typeface="Arial"/>
              <a:ea typeface="Arial"/>
              <a:cs typeface="Arial"/>
              <a:sym typeface="Arial"/>
            </a:endParaRPr>
          </a:p>
        </p:txBody>
      </p:sp>
      <p:sp>
        <p:nvSpPr>
          <p:cNvPr id="735" name="Google Shape;735;g9d5b544be2_0_8"/>
          <p:cNvSpPr txBox="1"/>
          <p:nvPr/>
        </p:nvSpPr>
        <p:spPr>
          <a:xfrm>
            <a:off x="8402500" y="1987400"/>
            <a:ext cx="3054300" cy="8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Creating a model to predict the traffic data from 2017 to 2019, and comparing them with the real data</a:t>
            </a:r>
            <a:endParaRPr/>
          </a:p>
        </p:txBody>
      </p:sp>
      <p:pic>
        <p:nvPicPr>
          <p:cNvPr id="736" name="Google Shape;736;g9d5b544be2_0_8"/>
          <p:cNvPicPr preferRelativeResize="0"/>
          <p:nvPr/>
        </p:nvPicPr>
        <p:blipFill>
          <a:blip r:embed="rId4">
            <a:alphaModFix/>
          </a:blip>
          <a:stretch>
            <a:fillRect/>
          </a:stretch>
        </p:blipFill>
        <p:spPr>
          <a:xfrm>
            <a:off x="1321400" y="1647983"/>
            <a:ext cx="4944900" cy="4653392"/>
          </a:xfrm>
          <a:prstGeom prst="rect">
            <a:avLst/>
          </a:prstGeom>
          <a:noFill/>
          <a:ln>
            <a:noFill/>
          </a:ln>
        </p:spPr>
      </p:pic>
      <p:sp>
        <p:nvSpPr>
          <p:cNvPr id="737" name="Google Shape;737;g9d5b544be2_0_8"/>
          <p:cNvSpPr txBox="1"/>
          <p:nvPr/>
        </p:nvSpPr>
        <p:spPr>
          <a:xfrm>
            <a:off x="3131675" y="1302500"/>
            <a:ext cx="2328300" cy="6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Quality of fit</a:t>
            </a:r>
            <a:endParaRPr/>
          </a:p>
        </p:txBody>
      </p:sp>
      <p:sp>
        <p:nvSpPr>
          <p:cNvPr id="738" name="Google Shape;738;g9d5b544be2_0_8"/>
          <p:cNvSpPr txBox="1"/>
          <p:nvPr/>
        </p:nvSpPr>
        <p:spPr>
          <a:xfrm>
            <a:off x="6857800" y="3638825"/>
            <a:ext cx="4944900" cy="8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dk1"/>
                </a:solidFill>
              </a:rPr>
              <a:t>Proportion of points in the confidence bound = </a:t>
            </a:r>
            <a:r>
              <a:rPr lang="zh-CN">
                <a:solidFill>
                  <a:srgbClr val="FF0000"/>
                </a:solidFill>
              </a:rPr>
              <a:t>88.24%</a:t>
            </a:r>
            <a:endParaRPr>
              <a:solidFill>
                <a:srgbClr val="FF0000"/>
              </a:solidFill>
            </a:endParaRPr>
          </a:p>
        </p:txBody>
      </p:sp>
      <p:sp>
        <p:nvSpPr>
          <p:cNvPr id="739" name="Google Shape;739;g9d5b544be2_0_8"/>
          <p:cNvSpPr/>
          <p:nvPr/>
        </p:nvSpPr>
        <p:spPr>
          <a:xfrm>
            <a:off x="319739" y="205291"/>
            <a:ext cx="521100" cy="6849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a:t>
            </a:r>
            <a:r>
              <a:rPr lang="zh-CN" sz="2400">
                <a:solidFill>
                  <a:srgbClr val="262626"/>
                </a:solidFill>
              </a:rPr>
              <a:t>5</a:t>
            </a:r>
            <a:endParaRPr b="0" i="0" sz="2400" u="none" cap="none" strike="noStrike">
              <a:solidFill>
                <a:srgbClr val="262626"/>
              </a:solidFill>
              <a:latin typeface="Arial"/>
              <a:ea typeface="Arial"/>
              <a:cs typeface="Arial"/>
              <a:sym typeface="Arial"/>
            </a:endParaRPr>
          </a:p>
        </p:txBody>
      </p:sp>
      <p:sp>
        <p:nvSpPr>
          <p:cNvPr id="740" name="Google Shape;740;g9d5b544be2_0_8"/>
          <p:cNvSpPr/>
          <p:nvPr/>
        </p:nvSpPr>
        <p:spPr>
          <a:xfrm>
            <a:off x="271118" y="281277"/>
            <a:ext cx="618300" cy="5421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sp>
        <p:nvSpPr>
          <p:cNvPr id="741" name="Google Shape;741;g9d5b544be2_0_8"/>
          <p:cNvSpPr txBox="1"/>
          <p:nvPr/>
        </p:nvSpPr>
        <p:spPr>
          <a:xfrm>
            <a:off x="4787300" y="712500"/>
            <a:ext cx="31191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900" u="sng"/>
              <a:t>In-Sample test</a:t>
            </a:r>
            <a:endParaRPr b="1" sz="1900" u="sng"/>
          </a:p>
        </p:txBody>
      </p:sp>
    </p:spTree>
  </p:cSld>
  <p:clrMapOvr>
    <a:masterClrMapping/>
  </p:clrMapOvr>
  <mc:AlternateContent>
    <mc:Choice Requires="p14">
      <p:transition spd="slow" p14:dur="175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750"/>
                                        <p:tgtEl>
                                          <p:spTgt spid="7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pic>
        <p:nvPicPr>
          <p:cNvPr id="747" name="Google Shape;747;g9d5b544be2_0_43"/>
          <p:cNvPicPr preferRelativeResize="0"/>
          <p:nvPr/>
        </p:nvPicPr>
        <p:blipFill rotWithShape="1">
          <a:blip r:embed="rId3">
            <a:alphaModFix/>
          </a:blip>
          <a:srcRect b="0" l="0" r="0" t="0"/>
          <a:stretch/>
        </p:blipFill>
        <p:spPr>
          <a:xfrm>
            <a:off x="-23711" y="-20598"/>
            <a:ext cx="12215712" cy="6878599"/>
          </a:xfrm>
          <a:prstGeom prst="rect">
            <a:avLst/>
          </a:prstGeom>
          <a:noFill/>
          <a:ln>
            <a:noFill/>
          </a:ln>
        </p:spPr>
      </p:pic>
      <p:sp>
        <p:nvSpPr>
          <p:cNvPr id="748" name="Google Shape;748;g9d5b544be2_0_43"/>
          <p:cNvSpPr/>
          <p:nvPr/>
        </p:nvSpPr>
        <p:spPr>
          <a:xfrm>
            <a:off x="7712300" y="5100973"/>
            <a:ext cx="3746100" cy="1648200"/>
          </a:xfrm>
          <a:prstGeom prst="rect">
            <a:avLst/>
          </a:prstGeom>
          <a:noFill/>
          <a:ln cap="flat" cmpd="sng" w="762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sp>
        <p:nvSpPr>
          <p:cNvPr id="749" name="Google Shape;749;g9d5b544be2_0_43"/>
          <p:cNvSpPr/>
          <p:nvPr/>
        </p:nvSpPr>
        <p:spPr>
          <a:xfrm>
            <a:off x="883074" y="366625"/>
            <a:ext cx="3849300" cy="523500"/>
          </a:xfrm>
          <a:prstGeom prst="rect">
            <a:avLst/>
          </a:prstGeom>
          <a:noFill/>
          <a:ln>
            <a:noFill/>
          </a:ln>
        </p:spPr>
        <p:txBody>
          <a:bodyPr anchorCtr="0" anchor="b" bIns="45700" lIns="91425" spcFirstLastPara="1" rIns="91425" wrap="square" tIns="45700">
            <a:noAutofit/>
          </a:bodyPr>
          <a:lstStyle/>
          <a:p>
            <a:pPr indent="0" lvl="0" marL="0" marR="0" rtl="0" algn="ctr">
              <a:lnSpc>
                <a:spcPct val="142857"/>
              </a:lnSpc>
              <a:spcBef>
                <a:spcPts val="0"/>
              </a:spcBef>
              <a:spcAft>
                <a:spcPts val="0"/>
              </a:spcAft>
              <a:buClr>
                <a:srgbClr val="000000"/>
              </a:buClr>
              <a:buSzPts val="2200"/>
              <a:buFont typeface="Arial"/>
              <a:buNone/>
            </a:pPr>
            <a:r>
              <a:rPr b="1" i="1" lang="zh-CN" sz="2200" u="none" cap="none" strike="noStrike">
                <a:solidFill>
                  <a:srgbClr val="333333"/>
                </a:solidFill>
                <a:latin typeface="Arial"/>
                <a:ea typeface="Arial"/>
                <a:cs typeface="Arial"/>
                <a:sym typeface="Arial"/>
              </a:rPr>
              <a:t>Forecast</a:t>
            </a:r>
            <a:endParaRPr b="0" i="0" sz="1400" u="none" cap="none" strike="noStrike">
              <a:solidFill>
                <a:srgbClr val="000000"/>
              </a:solidFill>
              <a:latin typeface="Arial"/>
              <a:ea typeface="Arial"/>
              <a:cs typeface="Arial"/>
              <a:sym typeface="Arial"/>
            </a:endParaRPr>
          </a:p>
        </p:txBody>
      </p:sp>
      <p:pic>
        <p:nvPicPr>
          <p:cNvPr id="750" name="Google Shape;750;g9d5b544be2_0_43"/>
          <p:cNvPicPr preferRelativeResize="0"/>
          <p:nvPr/>
        </p:nvPicPr>
        <p:blipFill>
          <a:blip r:embed="rId4">
            <a:alphaModFix/>
          </a:blip>
          <a:stretch>
            <a:fillRect/>
          </a:stretch>
        </p:blipFill>
        <p:spPr>
          <a:xfrm>
            <a:off x="641375" y="1030575"/>
            <a:ext cx="5567800" cy="5239575"/>
          </a:xfrm>
          <a:prstGeom prst="rect">
            <a:avLst/>
          </a:prstGeom>
          <a:noFill/>
          <a:ln>
            <a:noFill/>
          </a:ln>
        </p:spPr>
      </p:pic>
      <p:sp>
        <p:nvSpPr>
          <p:cNvPr id="751" name="Google Shape;751;g9d5b544be2_0_43"/>
          <p:cNvSpPr txBox="1"/>
          <p:nvPr/>
        </p:nvSpPr>
        <p:spPr>
          <a:xfrm>
            <a:off x="2027250" y="6179150"/>
            <a:ext cx="3585900" cy="10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C</a:t>
            </a:r>
            <a:r>
              <a:rPr lang="zh-CN"/>
              <a:t>omparison between the predictive model and the real data(2016~2019)</a:t>
            </a:r>
            <a:endParaRPr/>
          </a:p>
        </p:txBody>
      </p:sp>
      <p:sp>
        <p:nvSpPr>
          <p:cNvPr id="752" name="Google Shape;752;g9d5b544be2_0_43"/>
          <p:cNvSpPr/>
          <p:nvPr/>
        </p:nvSpPr>
        <p:spPr>
          <a:xfrm>
            <a:off x="319739" y="205291"/>
            <a:ext cx="521100" cy="6849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a:t>
            </a:r>
            <a:r>
              <a:rPr lang="zh-CN" sz="2400">
                <a:solidFill>
                  <a:srgbClr val="262626"/>
                </a:solidFill>
              </a:rPr>
              <a:t>5</a:t>
            </a:r>
            <a:endParaRPr b="0" i="0" sz="2400" u="none" cap="none" strike="noStrike">
              <a:solidFill>
                <a:srgbClr val="262626"/>
              </a:solidFill>
              <a:latin typeface="Arial"/>
              <a:ea typeface="Arial"/>
              <a:cs typeface="Arial"/>
              <a:sym typeface="Arial"/>
            </a:endParaRPr>
          </a:p>
        </p:txBody>
      </p:sp>
      <p:sp>
        <p:nvSpPr>
          <p:cNvPr id="753" name="Google Shape;753;g9d5b544be2_0_43"/>
          <p:cNvSpPr/>
          <p:nvPr/>
        </p:nvSpPr>
        <p:spPr>
          <a:xfrm>
            <a:off x="271118" y="281277"/>
            <a:ext cx="618300" cy="5421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pic>
        <p:nvPicPr>
          <p:cNvPr id="754" name="Google Shape;754;g9d5b544be2_0_43"/>
          <p:cNvPicPr preferRelativeResize="0"/>
          <p:nvPr/>
        </p:nvPicPr>
        <p:blipFill>
          <a:blip r:embed="rId5">
            <a:alphaModFix/>
          </a:blip>
          <a:stretch>
            <a:fillRect/>
          </a:stretch>
        </p:blipFill>
        <p:spPr>
          <a:xfrm>
            <a:off x="7095950" y="890188"/>
            <a:ext cx="4362450" cy="4105275"/>
          </a:xfrm>
          <a:prstGeom prst="rect">
            <a:avLst/>
          </a:prstGeom>
          <a:noFill/>
          <a:ln>
            <a:noFill/>
          </a:ln>
        </p:spPr>
      </p:pic>
      <p:sp>
        <p:nvSpPr>
          <p:cNvPr id="755" name="Google Shape;755;g9d5b544be2_0_43"/>
          <p:cNvSpPr txBox="1"/>
          <p:nvPr/>
        </p:nvSpPr>
        <p:spPr>
          <a:xfrm>
            <a:off x="7807550" y="5170125"/>
            <a:ext cx="3555600" cy="15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In the year 2017, the predicted data is almost identical to the actual airport traffic data, but there are some gaps in 2019</a:t>
            </a:r>
            <a:endParaRPr/>
          </a:p>
        </p:txBody>
      </p:sp>
      <p:sp>
        <p:nvSpPr>
          <p:cNvPr id="756" name="Google Shape;756;g9d5b544be2_0_43"/>
          <p:cNvSpPr txBox="1"/>
          <p:nvPr/>
        </p:nvSpPr>
        <p:spPr>
          <a:xfrm>
            <a:off x="4732375" y="1219175"/>
            <a:ext cx="31191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900" u="sng"/>
              <a:t>In-Sample test</a:t>
            </a:r>
            <a:endParaRPr b="1" sz="1900" u="sng"/>
          </a:p>
        </p:txBody>
      </p:sp>
    </p:spTree>
  </p:cSld>
  <p:clrMapOvr>
    <a:masterClrMapping/>
  </p:clrMapOvr>
  <mc:AlternateContent>
    <mc:Choice Requires="p14">
      <p:transition spd="slow" p14:dur="175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750"/>
                                        <p:tgtEl>
                                          <p:spTgt spid="7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g9d5b544be2_0_25"/>
          <p:cNvPicPr preferRelativeResize="0"/>
          <p:nvPr/>
        </p:nvPicPr>
        <p:blipFill rotWithShape="1">
          <a:blip r:embed="rId3">
            <a:alphaModFix/>
          </a:blip>
          <a:srcRect b="0" l="0" r="0" t="0"/>
          <a:stretch/>
        </p:blipFill>
        <p:spPr>
          <a:xfrm>
            <a:off x="-23711" y="-20598"/>
            <a:ext cx="12215712" cy="6878599"/>
          </a:xfrm>
          <a:prstGeom prst="rect">
            <a:avLst/>
          </a:prstGeom>
          <a:noFill/>
          <a:ln>
            <a:noFill/>
          </a:ln>
        </p:spPr>
      </p:pic>
      <p:sp>
        <p:nvSpPr>
          <p:cNvPr id="763" name="Google Shape;763;g9d5b544be2_0_25"/>
          <p:cNvSpPr/>
          <p:nvPr/>
        </p:nvSpPr>
        <p:spPr>
          <a:xfrm>
            <a:off x="4892600" y="5371152"/>
            <a:ext cx="3746100" cy="1023600"/>
          </a:xfrm>
          <a:prstGeom prst="rect">
            <a:avLst/>
          </a:prstGeom>
          <a:noFill/>
          <a:ln cap="flat" cmpd="sng" w="762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sp>
        <p:nvSpPr>
          <p:cNvPr id="764" name="Google Shape;764;g9d5b544be2_0_25"/>
          <p:cNvSpPr/>
          <p:nvPr/>
        </p:nvSpPr>
        <p:spPr>
          <a:xfrm>
            <a:off x="883074" y="366625"/>
            <a:ext cx="3849300" cy="523500"/>
          </a:xfrm>
          <a:prstGeom prst="rect">
            <a:avLst/>
          </a:prstGeom>
          <a:noFill/>
          <a:ln>
            <a:noFill/>
          </a:ln>
        </p:spPr>
        <p:txBody>
          <a:bodyPr anchorCtr="0" anchor="b" bIns="45700" lIns="91425" spcFirstLastPara="1" rIns="91425" wrap="square" tIns="45700">
            <a:noAutofit/>
          </a:bodyPr>
          <a:lstStyle/>
          <a:p>
            <a:pPr indent="0" lvl="0" marL="0" marR="0" rtl="0" algn="ctr">
              <a:lnSpc>
                <a:spcPct val="142857"/>
              </a:lnSpc>
              <a:spcBef>
                <a:spcPts val="0"/>
              </a:spcBef>
              <a:spcAft>
                <a:spcPts val="0"/>
              </a:spcAft>
              <a:buClr>
                <a:srgbClr val="000000"/>
              </a:buClr>
              <a:buSzPts val="2200"/>
              <a:buFont typeface="Arial"/>
              <a:buNone/>
            </a:pPr>
            <a:r>
              <a:rPr b="1" i="1" lang="zh-CN" sz="2200" u="none" cap="none" strike="noStrike">
                <a:solidFill>
                  <a:srgbClr val="333333"/>
                </a:solidFill>
                <a:latin typeface="Arial"/>
                <a:ea typeface="Arial"/>
                <a:cs typeface="Arial"/>
                <a:sym typeface="Arial"/>
              </a:rPr>
              <a:t>Forecast</a:t>
            </a:r>
            <a:endParaRPr b="0" i="0" sz="1400" u="none" cap="none" strike="noStrike">
              <a:solidFill>
                <a:srgbClr val="000000"/>
              </a:solidFill>
              <a:latin typeface="Arial"/>
              <a:ea typeface="Arial"/>
              <a:cs typeface="Arial"/>
              <a:sym typeface="Arial"/>
            </a:endParaRPr>
          </a:p>
        </p:txBody>
      </p:sp>
      <p:pic>
        <p:nvPicPr>
          <p:cNvPr id="765" name="Google Shape;765;g9d5b544be2_0_25"/>
          <p:cNvPicPr preferRelativeResize="0"/>
          <p:nvPr/>
        </p:nvPicPr>
        <p:blipFill>
          <a:blip r:embed="rId4">
            <a:alphaModFix/>
          </a:blip>
          <a:stretch>
            <a:fillRect/>
          </a:stretch>
        </p:blipFill>
        <p:spPr>
          <a:xfrm>
            <a:off x="768150" y="827838"/>
            <a:ext cx="4362450" cy="4105275"/>
          </a:xfrm>
          <a:prstGeom prst="rect">
            <a:avLst/>
          </a:prstGeom>
          <a:noFill/>
          <a:ln>
            <a:noFill/>
          </a:ln>
        </p:spPr>
      </p:pic>
      <p:pic>
        <p:nvPicPr>
          <p:cNvPr id="766" name="Google Shape;766;g9d5b544be2_0_25"/>
          <p:cNvPicPr preferRelativeResize="0"/>
          <p:nvPr/>
        </p:nvPicPr>
        <p:blipFill>
          <a:blip r:embed="rId5">
            <a:alphaModFix/>
          </a:blip>
          <a:stretch>
            <a:fillRect/>
          </a:stretch>
        </p:blipFill>
        <p:spPr>
          <a:xfrm>
            <a:off x="5839625" y="827838"/>
            <a:ext cx="4362450" cy="4105275"/>
          </a:xfrm>
          <a:prstGeom prst="rect">
            <a:avLst/>
          </a:prstGeom>
          <a:noFill/>
          <a:ln>
            <a:noFill/>
          </a:ln>
        </p:spPr>
      </p:pic>
      <p:sp>
        <p:nvSpPr>
          <p:cNvPr id="767" name="Google Shape;767;g9d5b544be2_0_25"/>
          <p:cNvSpPr txBox="1"/>
          <p:nvPr/>
        </p:nvSpPr>
        <p:spPr>
          <a:xfrm>
            <a:off x="10541525" y="2309875"/>
            <a:ext cx="1890300" cy="5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rgbClr val="FF0000"/>
                </a:solidFill>
              </a:rPr>
              <a:t>—— </a:t>
            </a:r>
            <a:r>
              <a:rPr lang="zh-CN"/>
              <a:t>Prediction</a:t>
            </a:r>
            <a:endParaRPr/>
          </a:p>
          <a:p>
            <a:pPr indent="0" lvl="0" marL="0" rtl="0" algn="l">
              <a:spcBef>
                <a:spcPts val="0"/>
              </a:spcBef>
              <a:spcAft>
                <a:spcPts val="0"/>
              </a:spcAft>
              <a:buNone/>
            </a:pPr>
            <a:r>
              <a:rPr lang="zh-CN"/>
              <a:t>—— Real Traffic</a:t>
            </a:r>
            <a:endParaRPr/>
          </a:p>
        </p:txBody>
      </p:sp>
      <p:sp>
        <p:nvSpPr>
          <p:cNvPr id="768" name="Google Shape;768;g9d5b544be2_0_25"/>
          <p:cNvSpPr/>
          <p:nvPr/>
        </p:nvSpPr>
        <p:spPr>
          <a:xfrm>
            <a:off x="319739" y="205291"/>
            <a:ext cx="521100" cy="6849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a:t>
            </a:r>
            <a:r>
              <a:rPr lang="zh-CN" sz="2400">
                <a:solidFill>
                  <a:srgbClr val="262626"/>
                </a:solidFill>
              </a:rPr>
              <a:t>5</a:t>
            </a:r>
            <a:endParaRPr b="0" i="0" sz="2400" u="none" cap="none" strike="noStrike">
              <a:solidFill>
                <a:srgbClr val="262626"/>
              </a:solidFill>
              <a:latin typeface="Arial"/>
              <a:ea typeface="Arial"/>
              <a:cs typeface="Arial"/>
              <a:sym typeface="Arial"/>
            </a:endParaRPr>
          </a:p>
        </p:txBody>
      </p:sp>
      <p:sp>
        <p:nvSpPr>
          <p:cNvPr id="769" name="Google Shape;769;g9d5b544be2_0_25"/>
          <p:cNvSpPr/>
          <p:nvPr/>
        </p:nvSpPr>
        <p:spPr>
          <a:xfrm>
            <a:off x="271143" y="276702"/>
            <a:ext cx="618300" cy="5421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sp>
        <p:nvSpPr>
          <p:cNvPr id="770" name="Google Shape;770;g9d5b544be2_0_25"/>
          <p:cNvSpPr txBox="1"/>
          <p:nvPr/>
        </p:nvSpPr>
        <p:spPr>
          <a:xfrm>
            <a:off x="5249900" y="5459825"/>
            <a:ext cx="3031500" cy="6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The real number of passenger (2017~2019) is more than the one we predict at certain peak points</a:t>
            </a:r>
            <a:endParaRPr/>
          </a:p>
        </p:txBody>
      </p:sp>
      <p:sp>
        <p:nvSpPr>
          <p:cNvPr id="771" name="Google Shape;771;g9d5b544be2_0_25"/>
          <p:cNvSpPr txBox="1"/>
          <p:nvPr/>
        </p:nvSpPr>
        <p:spPr>
          <a:xfrm>
            <a:off x="4536450" y="890125"/>
            <a:ext cx="31191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900" u="sng"/>
              <a:t>In-Sample test</a:t>
            </a:r>
            <a:endParaRPr b="1" sz="1900" u="sng"/>
          </a:p>
        </p:txBody>
      </p:sp>
    </p:spTree>
  </p:cSld>
  <p:clrMapOvr>
    <a:masterClrMapping/>
  </p:clrMapOvr>
  <mc:AlternateContent>
    <mc:Choice Requires="p14">
      <p:transition spd="slow" p14:dur="175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63"/>
                                        </p:tgtEl>
                                        <p:attrNameLst>
                                          <p:attrName>style.visibility</p:attrName>
                                        </p:attrNameLst>
                                      </p:cBhvr>
                                      <p:to>
                                        <p:strVal val="visible"/>
                                      </p:to>
                                    </p:set>
                                    <p:animEffect filter="fade" transition="in">
                                      <p:cBhvr>
                                        <p:cTn dur="750"/>
                                        <p:tgtEl>
                                          <p:spTgt spid="7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6"/>
          <p:cNvPicPr preferRelativeResize="0"/>
          <p:nvPr/>
        </p:nvPicPr>
        <p:blipFill rotWithShape="1">
          <a:blip r:embed="rId3">
            <a:alphaModFix/>
          </a:blip>
          <a:srcRect b="0" l="0" r="0" t="0"/>
          <a:stretch/>
        </p:blipFill>
        <p:spPr>
          <a:xfrm>
            <a:off x="-78424" y="-10298"/>
            <a:ext cx="12215712" cy="6878599"/>
          </a:xfrm>
          <a:prstGeom prst="rect">
            <a:avLst/>
          </a:prstGeom>
          <a:noFill/>
          <a:ln>
            <a:noFill/>
          </a:ln>
        </p:spPr>
      </p:pic>
      <p:grpSp>
        <p:nvGrpSpPr>
          <p:cNvPr id="161" name="Google Shape;161;p6"/>
          <p:cNvGrpSpPr/>
          <p:nvPr/>
        </p:nvGrpSpPr>
        <p:grpSpPr>
          <a:xfrm>
            <a:off x="264872" y="205272"/>
            <a:ext cx="618188" cy="684810"/>
            <a:chOff x="854419" y="2169592"/>
            <a:chExt cx="1823073" cy="2019545"/>
          </a:xfrm>
        </p:grpSpPr>
        <p:sp>
          <p:nvSpPr>
            <p:cNvPr id="162" name="Google Shape;162;p6"/>
            <p:cNvSpPr/>
            <p:nvPr/>
          </p:nvSpPr>
          <p:spPr>
            <a:xfrm>
              <a:off x="1016198" y="2169592"/>
              <a:ext cx="1536200" cy="2019545"/>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01</a:t>
              </a:r>
              <a:endParaRPr b="0" i="0" sz="2400" u="none" cap="none" strike="noStrike">
                <a:solidFill>
                  <a:srgbClr val="262626"/>
                </a:solidFill>
                <a:latin typeface="Arial"/>
                <a:ea typeface="Arial"/>
                <a:cs typeface="Arial"/>
                <a:sym typeface="Arial"/>
              </a:endParaRPr>
            </a:p>
          </p:txBody>
        </p:sp>
        <p:sp>
          <p:nvSpPr>
            <p:cNvPr id="163" name="Google Shape;163;p6"/>
            <p:cNvSpPr/>
            <p:nvPr/>
          </p:nvSpPr>
          <p:spPr>
            <a:xfrm>
              <a:off x="854419" y="2372660"/>
              <a:ext cx="1823073" cy="1599007"/>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sp>
        <p:nvSpPr>
          <p:cNvPr id="164" name="Google Shape;164;p6"/>
          <p:cNvSpPr/>
          <p:nvPr/>
        </p:nvSpPr>
        <p:spPr>
          <a:xfrm>
            <a:off x="8473034" y="2997136"/>
            <a:ext cx="3076957" cy="2440253"/>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262626"/>
              </a:solidFill>
              <a:latin typeface="Arial"/>
              <a:ea typeface="Arial"/>
              <a:cs typeface="Arial"/>
              <a:sym typeface="Arial"/>
            </a:endParaRPr>
          </a:p>
        </p:txBody>
      </p:sp>
      <p:sp>
        <p:nvSpPr>
          <p:cNvPr id="165" name="Google Shape;165;p6"/>
          <p:cNvSpPr/>
          <p:nvPr/>
        </p:nvSpPr>
        <p:spPr>
          <a:xfrm>
            <a:off x="918250" y="-106825"/>
            <a:ext cx="4605600" cy="918300"/>
          </a:xfrm>
          <a:prstGeom prst="rect">
            <a:avLst/>
          </a:prstGeom>
          <a:noFill/>
          <a:ln>
            <a:noFill/>
          </a:ln>
        </p:spPr>
        <p:txBody>
          <a:bodyPr anchorCtr="0" anchor="b" bIns="45700" lIns="91425" spcFirstLastPara="1" rIns="91425" wrap="square" tIns="45700">
            <a:noAutofit/>
          </a:bodyPr>
          <a:lstStyle/>
          <a:p>
            <a:pPr indent="0" lvl="0" marL="0" marR="0" rtl="0" algn="ctr">
              <a:lnSpc>
                <a:spcPct val="142857"/>
              </a:lnSpc>
              <a:spcBef>
                <a:spcPts val="0"/>
              </a:spcBef>
              <a:spcAft>
                <a:spcPts val="0"/>
              </a:spcAft>
              <a:buClr>
                <a:srgbClr val="000000"/>
              </a:buClr>
              <a:buSzPts val="2200"/>
              <a:buFont typeface="Arial"/>
              <a:buNone/>
            </a:pPr>
            <a:r>
              <a:rPr b="1" i="1" lang="zh-CN" sz="2200" u="none" cap="none" strike="noStrike">
                <a:solidFill>
                  <a:srgbClr val="333333"/>
                </a:solidFill>
                <a:latin typeface="Arial"/>
                <a:ea typeface="Arial"/>
                <a:cs typeface="Arial"/>
                <a:sym typeface="Arial"/>
              </a:rPr>
              <a:t>Description of time series</a:t>
            </a:r>
            <a:endParaRPr b="0" i="0" sz="1400" u="none" cap="none" strike="noStrike">
              <a:solidFill>
                <a:srgbClr val="000000"/>
              </a:solidFill>
              <a:latin typeface="Arial"/>
              <a:ea typeface="Arial"/>
              <a:cs typeface="Arial"/>
              <a:sym typeface="Arial"/>
            </a:endParaRPr>
          </a:p>
        </p:txBody>
      </p:sp>
      <p:sp>
        <p:nvSpPr>
          <p:cNvPr id="166" name="Google Shape;166;p6"/>
          <p:cNvSpPr/>
          <p:nvPr/>
        </p:nvSpPr>
        <p:spPr>
          <a:xfrm>
            <a:off x="8725719" y="2840703"/>
            <a:ext cx="2571600" cy="2753100"/>
          </a:xfrm>
          <a:prstGeom prst="rect">
            <a:avLst/>
          </a:prstGeom>
          <a:noFill/>
          <a:ln cap="flat" cmpd="sng" w="762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pic>
        <p:nvPicPr>
          <p:cNvPr id="167" name="Google Shape;167;p6"/>
          <p:cNvPicPr preferRelativeResize="0"/>
          <p:nvPr/>
        </p:nvPicPr>
        <p:blipFill rotWithShape="1">
          <a:blip r:embed="rId4">
            <a:alphaModFix/>
          </a:blip>
          <a:srcRect b="0" l="0" r="0" t="0"/>
          <a:stretch/>
        </p:blipFill>
        <p:spPr>
          <a:xfrm>
            <a:off x="1034225" y="1137913"/>
            <a:ext cx="5676900" cy="4714875"/>
          </a:xfrm>
          <a:prstGeom prst="rect">
            <a:avLst/>
          </a:prstGeom>
          <a:noFill/>
          <a:ln>
            <a:noFill/>
          </a:ln>
        </p:spPr>
      </p:pic>
      <p:sp>
        <p:nvSpPr>
          <p:cNvPr id="168" name="Google Shape;168;p6"/>
          <p:cNvSpPr txBox="1"/>
          <p:nvPr/>
        </p:nvSpPr>
        <p:spPr>
          <a:xfrm>
            <a:off x="8849025" y="3263075"/>
            <a:ext cx="2389200" cy="150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CN" sz="1400" u="none" cap="none" strike="noStrike">
                <a:solidFill>
                  <a:srgbClr val="000000"/>
                </a:solidFill>
                <a:latin typeface="Arial"/>
                <a:ea typeface="Arial"/>
                <a:cs typeface="Arial"/>
                <a:sym typeface="Arial"/>
              </a:rPr>
              <a:t>Time Series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zh-CN" sz="1400" u="none" cap="none" strike="noStrike">
                <a:solidFill>
                  <a:srgbClr val="000000"/>
                </a:solidFill>
                <a:latin typeface="Arial"/>
                <a:ea typeface="Arial"/>
                <a:cs typeface="Arial"/>
                <a:sym typeface="Arial"/>
              </a:rPr>
              <a:t>Start time: Jan. 2000</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zh-CN" sz="1400" u="none" cap="none" strike="noStrike">
                <a:solidFill>
                  <a:srgbClr val="000000"/>
                </a:solidFill>
                <a:latin typeface="Arial"/>
                <a:ea typeface="Arial"/>
                <a:cs typeface="Arial"/>
                <a:sym typeface="Arial"/>
              </a:rPr>
              <a:t>End time: Dec. 2019</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zh-CN" sz="1400" u="none" cap="none" strike="noStrike">
                <a:solidFill>
                  <a:srgbClr val="000000"/>
                </a:solidFill>
                <a:latin typeface="Arial"/>
                <a:ea typeface="Arial"/>
                <a:cs typeface="Arial"/>
                <a:sym typeface="Arial"/>
              </a:rPr>
              <a:t>Frequency: 12</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Char char="❏"/>
            </a:pPr>
            <a:r>
              <a:rPr lang="zh-CN"/>
              <a:t>No missing data</a:t>
            </a:r>
            <a:endParaRPr/>
          </a:p>
        </p:txBody>
      </p:sp>
    </p:spTree>
  </p:cSld>
  <p:clrMapOvr>
    <a:masterClrMapping/>
  </p:clrMapOvr>
  <mc:AlternateContent>
    <mc:Choice Requires="p14">
      <p:transition spd="slow" p14:dur="1750">
        <p14:doors dir="ver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750"/>
                                        <p:tgtEl>
                                          <p:spTgt spid="161"/>
                                        </p:tgtEl>
                                        <p:attrNameLst>
                                          <p:attrName>ppt_w</p:attrName>
                                        </p:attrNameLst>
                                      </p:cBhvr>
                                      <p:tavLst>
                                        <p:tav fmla="" tm="0">
                                          <p:val>
                                            <p:strVal val="0"/>
                                          </p:val>
                                        </p:tav>
                                        <p:tav fmla="" tm="100000">
                                          <p:val>
                                            <p:strVal val="#ppt_w"/>
                                          </p:val>
                                        </p:tav>
                                      </p:tavLst>
                                    </p:anim>
                                    <p:anim calcmode="lin" valueType="num">
                                      <p:cBhvr additive="base">
                                        <p:cTn dur="750"/>
                                        <p:tgtEl>
                                          <p:spTgt spid="16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pic>
        <p:nvPicPr>
          <p:cNvPr id="777" name="Google Shape;777;p18"/>
          <p:cNvPicPr preferRelativeResize="0"/>
          <p:nvPr/>
        </p:nvPicPr>
        <p:blipFill rotWithShape="1">
          <a:blip r:embed="rId3">
            <a:alphaModFix/>
          </a:blip>
          <a:srcRect b="0" l="0" r="0" t="0"/>
          <a:stretch/>
        </p:blipFill>
        <p:spPr>
          <a:xfrm>
            <a:off x="-23711" y="-20598"/>
            <a:ext cx="12215711" cy="6878598"/>
          </a:xfrm>
          <a:prstGeom prst="rect">
            <a:avLst/>
          </a:prstGeom>
          <a:noFill/>
          <a:ln>
            <a:noFill/>
          </a:ln>
        </p:spPr>
      </p:pic>
      <p:sp>
        <p:nvSpPr>
          <p:cNvPr id="778" name="Google Shape;778;p18"/>
          <p:cNvSpPr/>
          <p:nvPr/>
        </p:nvSpPr>
        <p:spPr>
          <a:xfrm>
            <a:off x="1503961" y="1852862"/>
            <a:ext cx="3746215" cy="3861788"/>
          </a:xfrm>
          <a:prstGeom prst="rect">
            <a:avLst/>
          </a:prstGeom>
          <a:noFill/>
          <a:ln cap="flat" cmpd="sng" w="762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sp>
        <p:nvSpPr>
          <p:cNvPr id="779" name="Google Shape;779;p18"/>
          <p:cNvSpPr/>
          <p:nvPr/>
        </p:nvSpPr>
        <p:spPr>
          <a:xfrm>
            <a:off x="883074" y="366625"/>
            <a:ext cx="3849300" cy="523500"/>
          </a:xfrm>
          <a:prstGeom prst="rect">
            <a:avLst/>
          </a:prstGeom>
          <a:noFill/>
          <a:ln>
            <a:noFill/>
          </a:ln>
        </p:spPr>
        <p:txBody>
          <a:bodyPr anchorCtr="0" anchor="b" bIns="45700" lIns="91425" spcFirstLastPara="1" rIns="91425" wrap="square" tIns="45700">
            <a:noAutofit/>
          </a:bodyPr>
          <a:lstStyle/>
          <a:p>
            <a:pPr indent="0" lvl="0" marL="0" marR="0" rtl="0" algn="ctr">
              <a:lnSpc>
                <a:spcPct val="142857"/>
              </a:lnSpc>
              <a:spcBef>
                <a:spcPts val="0"/>
              </a:spcBef>
              <a:spcAft>
                <a:spcPts val="0"/>
              </a:spcAft>
              <a:buClr>
                <a:srgbClr val="000000"/>
              </a:buClr>
              <a:buSzPts val="2200"/>
              <a:buFont typeface="Arial"/>
              <a:buNone/>
            </a:pPr>
            <a:r>
              <a:rPr b="1" i="1" lang="zh-CN" sz="2200" u="none" cap="none" strike="noStrike">
                <a:solidFill>
                  <a:srgbClr val="333333"/>
                </a:solidFill>
                <a:latin typeface="Arial"/>
                <a:ea typeface="Arial"/>
                <a:cs typeface="Arial"/>
                <a:sym typeface="Arial"/>
              </a:rPr>
              <a:t>Forecast</a:t>
            </a:r>
            <a:endParaRPr b="0" i="0" sz="1400" u="none" cap="none" strike="noStrike">
              <a:solidFill>
                <a:srgbClr val="000000"/>
              </a:solidFill>
              <a:latin typeface="Arial"/>
              <a:ea typeface="Arial"/>
              <a:cs typeface="Arial"/>
              <a:sym typeface="Arial"/>
            </a:endParaRPr>
          </a:p>
        </p:txBody>
      </p:sp>
      <p:pic>
        <p:nvPicPr>
          <p:cNvPr id="780" name="Google Shape;780;p18"/>
          <p:cNvPicPr preferRelativeResize="0"/>
          <p:nvPr/>
        </p:nvPicPr>
        <p:blipFill>
          <a:blip r:embed="rId4">
            <a:alphaModFix/>
          </a:blip>
          <a:stretch>
            <a:fillRect/>
          </a:stretch>
        </p:blipFill>
        <p:spPr>
          <a:xfrm>
            <a:off x="953775" y="1731100"/>
            <a:ext cx="4362450" cy="4105275"/>
          </a:xfrm>
          <a:prstGeom prst="rect">
            <a:avLst/>
          </a:prstGeom>
          <a:noFill/>
          <a:ln>
            <a:noFill/>
          </a:ln>
        </p:spPr>
      </p:pic>
      <p:pic>
        <p:nvPicPr>
          <p:cNvPr id="781" name="Google Shape;781;p18"/>
          <p:cNvPicPr preferRelativeResize="0"/>
          <p:nvPr/>
        </p:nvPicPr>
        <p:blipFill>
          <a:blip r:embed="rId5">
            <a:alphaModFix/>
          </a:blip>
          <a:stretch>
            <a:fillRect/>
          </a:stretch>
        </p:blipFill>
        <p:spPr>
          <a:xfrm>
            <a:off x="6599000" y="1376363"/>
            <a:ext cx="4362450" cy="4105275"/>
          </a:xfrm>
          <a:prstGeom prst="rect">
            <a:avLst/>
          </a:prstGeom>
          <a:noFill/>
          <a:ln>
            <a:noFill/>
          </a:ln>
        </p:spPr>
      </p:pic>
      <p:sp>
        <p:nvSpPr>
          <p:cNvPr id="782" name="Google Shape;782;p18"/>
          <p:cNvSpPr txBox="1"/>
          <p:nvPr/>
        </p:nvSpPr>
        <p:spPr>
          <a:xfrm>
            <a:off x="1826813" y="5912875"/>
            <a:ext cx="3100500" cy="10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a:t>Prediction for the next three years </a:t>
            </a:r>
            <a:endParaRPr/>
          </a:p>
          <a:p>
            <a:pPr indent="0" lvl="0" marL="0" rtl="0" algn="ctr">
              <a:spcBef>
                <a:spcPts val="0"/>
              </a:spcBef>
              <a:spcAft>
                <a:spcPts val="0"/>
              </a:spcAft>
              <a:buNone/>
            </a:pPr>
            <a:r>
              <a:rPr lang="zh-CN"/>
              <a:t>(2020~2023)</a:t>
            </a:r>
            <a:endParaRPr/>
          </a:p>
        </p:txBody>
      </p:sp>
      <p:sp>
        <p:nvSpPr>
          <p:cNvPr id="783" name="Google Shape;783;p18"/>
          <p:cNvSpPr/>
          <p:nvPr/>
        </p:nvSpPr>
        <p:spPr>
          <a:xfrm>
            <a:off x="319739" y="205291"/>
            <a:ext cx="521100" cy="6849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a:t>
            </a:r>
            <a:r>
              <a:rPr lang="zh-CN" sz="2400">
                <a:solidFill>
                  <a:srgbClr val="262626"/>
                </a:solidFill>
              </a:rPr>
              <a:t>5</a:t>
            </a:r>
            <a:endParaRPr b="0" i="0" sz="2400" u="none" cap="none" strike="noStrike">
              <a:solidFill>
                <a:srgbClr val="262626"/>
              </a:solidFill>
              <a:latin typeface="Arial"/>
              <a:ea typeface="Arial"/>
              <a:cs typeface="Arial"/>
              <a:sym typeface="Arial"/>
            </a:endParaRPr>
          </a:p>
        </p:txBody>
      </p:sp>
      <p:sp>
        <p:nvSpPr>
          <p:cNvPr id="784" name="Google Shape;784;p18"/>
          <p:cNvSpPr/>
          <p:nvPr/>
        </p:nvSpPr>
        <p:spPr>
          <a:xfrm>
            <a:off x="271118" y="281277"/>
            <a:ext cx="618300" cy="5421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sp>
        <p:nvSpPr>
          <p:cNvPr id="785" name="Google Shape;785;p18"/>
          <p:cNvSpPr txBox="1"/>
          <p:nvPr/>
        </p:nvSpPr>
        <p:spPr>
          <a:xfrm>
            <a:off x="7342100" y="5622725"/>
            <a:ext cx="3342600" cy="9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For the next three years:</a:t>
            </a:r>
            <a:endParaRPr/>
          </a:p>
          <a:p>
            <a:pPr indent="0" lvl="0" marL="0" rtl="0" algn="l">
              <a:spcBef>
                <a:spcPts val="0"/>
              </a:spcBef>
              <a:spcAft>
                <a:spcPts val="0"/>
              </a:spcAft>
              <a:buNone/>
            </a:pPr>
            <a:r>
              <a:rPr lang="zh-CN"/>
              <a:t>The airport traffic has a upward trend (increase gradually if not consider the covid-19 in 2020) </a:t>
            </a:r>
            <a:endParaRPr/>
          </a:p>
        </p:txBody>
      </p:sp>
      <p:sp>
        <p:nvSpPr>
          <p:cNvPr id="786" name="Google Shape;786;p18"/>
          <p:cNvSpPr txBox="1"/>
          <p:nvPr/>
        </p:nvSpPr>
        <p:spPr>
          <a:xfrm>
            <a:off x="4461950" y="1001900"/>
            <a:ext cx="2786700" cy="6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900" u="sng"/>
              <a:t>Out-of-sample test</a:t>
            </a:r>
            <a:endParaRPr b="1" sz="1900" u="sng"/>
          </a:p>
        </p:txBody>
      </p:sp>
    </p:spTree>
  </p:cSld>
  <p:clrMapOvr>
    <a:masterClrMapping/>
  </p:clrMapOvr>
  <mc:AlternateContent>
    <mc:Choice Requires="p14">
      <p:transition spd="slow" p14:dur="175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750"/>
                                        <p:tgtEl>
                                          <p:spTgt spid="7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pic>
        <p:nvPicPr>
          <p:cNvPr id="792" name="Google Shape;792;g9d5b544be2_0_93"/>
          <p:cNvPicPr preferRelativeResize="0"/>
          <p:nvPr/>
        </p:nvPicPr>
        <p:blipFill rotWithShape="1">
          <a:blip r:embed="rId3">
            <a:alphaModFix/>
          </a:blip>
          <a:srcRect b="0" l="0" r="0" t="0"/>
          <a:stretch/>
        </p:blipFill>
        <p:spPr>
          <a:xfrm>
            <a:off x="-23711" y="-20598"/>
            <a:ext cx="12215712" cy="6878599"/>
          </a:xfrm>
          <a:prstGeom prst="rect">
            <a:avLst/>
          </a:prstGeom>
          <a:noFill/>
          <a:ln>
            <a:noFill/>
          </a:ln>
        </p:spPr>
      </p:pic>
      <p:sp>
        <p:nvSpPr>
          <p:cNvPr id="793" name="Google Shape;793;g9d5b544be2_0_93"/>
          <p:cNvSpPr/>
          <p:nvPr/>
        </p:nvSpPr>
        <p:spPr>
          <a:xfrm>
            <a:off x="883074" y="366625"/>
            <a:ext cx="3849300" cy="523500"/>
          </a:xfrm>
          <a:prstGeom prst="rect">
            <a:avLst/>
          </a:prstGeom>
          <a:noFill/>
          <a:ln>
            <a:noFill/>
          </a:ln>
        </p:spPr>
        <p:txBody>
          <a:bodyPr anchorCtr="0" anchor="b" bIns="45700" lIns="91425" spcFirstLastPara="1" rIns="91425" wrap="square" tIns="45700">
            <a:noAutofit/>
          </a:bodyPr>
          <a:lstStyle/>
          <a:p>
            <a:pPr indent="0" lvl="0" marL="0" marR="0" rtl="0" algn="ctr">
              <a:lnSpc>
                <a:spcPct val="142857"/>
              </a:lnSpc>
              <a:spcBef>
                <a:spcPts val="0"/>
              </a:spcBef>
              <a:spcAft>
                <a:spcPts val="0"/>
              </a:spcAft>
              <a:buClr>
                <a:srgbClr val="000000"/>
              </a:buClr>
              <a:buSzPts val="2200"/>
              <a:buFont typeface="Arial"/>
              <a:buNone/>
            </a:pPr>
            <a:r>
              <a:rPr b="1" i="1" lang="zh-CN" sz="2200">
                <a:solidFill>
                  <a:srgbClr val="333333"/>
                </a:solidFill>
              </a:rPr>
              <a:t>Conclusion</a:t>
            </a:r>
            <a:endParaRPr b="0" i="0" sz="1400" u="none" cap="none" strike="noStrike">
              <a:solidFill>
                <a:srgbClr val="000000"/>
              </a:solidFill>
              <a:latin typeface="Arial"/>
              <a:ea typeface="Arial"/>
              <a:cs typeface="Arial"/>
              <a:sym typeface="Arial"/>
            </a:endParaRPr>
          </a:p>
        </p:txBody>
      </p:sp>
      <p:sp>
        <p:nvSpPr>
          <p:cNvPr id="794" name="Google Shape;794;g9d5b544be2_0_93"/>
          <p:cNvSpPr/>
          <p:nvPr/>
        </p:nvSpPr>
        <p:spPr>
          <a:xfrm>
            <a:off x="319739" y="205291"/>
            <a:ext cx="521100" cy="6849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a:t>
            </a:r>
            <a:r>
              <a:rPr lang="zh-CN" sz="2400">
                <a:solidFill>
                  <a:srgbClr val="262626"/>
                </a:solidFill>
              </a:rPr>
              <a:t>5</a:t>
            </a:r>
            <a:endParaRPr b="0" i="0" sz="2400" u="none" cap="none" strike="noStrike">
              <a:solidFill>
                <a:srgbClr val="262626"/>
              </a:solidFill>
              <a:latin typeface="Arial"/>
              <a:ea typeface="Arial"/>
              <a:cs typeface="Arial"/>
              <a:sym typeface="Arial"/>
            </a:endParaRPr>
          </a:p>
        </p:txBody>
      </p:sp>
      <p:sp>
        <p:nvSpPr>
          <p:cNvPr id="795" name="Google Shape;795;g9d5b544be2_0_93"/>
          <p:cNvSpPr/>
          <p:nvPr/>
        </p:nvSpPr>
        <p:spPr>
          <a:xfrm>
            <a:off x="271143" y="276702"/>
            <a:ext cx="618300" cy="5421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sp>
        <p:nvSpPr>
          <p:cNvPr id="796" name="Google Shape;796;g9d5b544be2_0_93"/>
          <p:cNvSpPr txBox="1"/>
          <p:nvPr/>
        </p:nvSpPr>
        <p:spPr>
          <a:xfrm>
            <a:off x="1896900" y="1599225"/>
            <a:ext cx="7584300" cy="46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000"/>
              <a:t>The selected model : </a:t>
            </a:r>
            <a:r>
              <a:rPr b="1" lang="zh-CN" sz="2000"/>
              <a:t>ARIMA (0,1,3)(0,1,1)[12] </a:t>
            </a:r>
            <a:r>
              <a:rPr lang="zh-CN" sz="2000"/>
              <a:t>with no dummy variables</a:t>
            </a:r>
            <a:endParaRPr sz="2000"/>
          </a:p>
          <a:p>
            <a:pPr indent="0" lvl="0" marL="0" rtl="0" algn="l">
              <a:spcBef>
                <a:spcPts val="0"/>
              </a:spcBef>
              <a:spcAft>
                <a:spcPts val="0"/>
              </a:spcAft>
              <a:buNone/>
            </a:pPr>
            <a:r>
              <a:t/>
            </a:r>
            <a:endParaRPr sz="1800"/>
          </a:p>
          <a:p>
            <a:pPr indent="0" lvl="0" marL="0" rtl="0" algn="l">
              <a:spcBef>
                <a:spcPts val="0"/>
              </a:spcBef>
              <a:spcAft>
                <a:spcPts val="0"/>
              </a:spcAft>
              <a:buNone/>
            </a:pPr>
            <a:r>
              <a:rPr lang="zh-CN" sz="1800"/>
              <a:t>AIC : -860.1</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zh-CN" sz="1800"/>
              <a:t>Residuals : White Noise</a:t>
            </a:r>
            <a:endParaRPr sz="1800"/>
          </a:p>
          <a:p>
            <a:pPr indent="0" lvl="0" marL="0" rtl="0" algn="l">
              <a:spcBef>
                <a:spcPts val="0"/>
              </a:spcBef>
              <a:spcAft>
                <a:spcPts val="0"/>
              </a:spcAft>
              <a:buNone/>
            </a:pPr>
            <a:r>
              <a:t/>
            </a:r>
            <a:endParaRPr sz="1800"/>
          </a:p>
          <a:p>
            <a:pPr indent="0" lvl="0" marL="0" rtl="0" algn="l">
              <a:spcBef>
                <a:spcPts val="0"/>
              </a:spcBef>
              <a:spcAft>
                <a:spcPts val="0"/>
              </a:spcAft>
              <a:buClr>
                <a:schemeClr val="dk1"/>
              </a:buClr>
              <a:buSzPts val="1100"/>
              <a:buFont typeface="Arial"/>
              <a:buNone/>
            </a:pPr>
            <a:r>
              <a:rPr lang="zh-CN" sz="1800">
                <a:solidFill>
                  <a:schemeClr val="dk1"/>
                </a:solidFill>
              </a:rPr>
              <a:t>Proportion of points in the confidence bound = </a:t>
            </a:r>
            <a:r>
              <a:rPr lang="zh-CN" sz="1800">
                <a:solidFill>
                  <a:srgbClr val="FF0000"/>
                </a:solidFill>
              </a:rPr>
              <a:t>88.24%</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zh-CN" sz="1800"/>
              <a:t>The model fits the sample quite well and over 80% of the sample can be predicted within the confidence bound</a:t>
            </a:r>
            <a:endParaRPr sz="1800"/>
          </a:p>
        </p:txBody>
      </p:sp>
    </p:spTree>
  </p:cSld>
  <p:clrMapOvr>
    <a:masterClrMapping/>
  </p:clrMapOvr>
  <mc:AlternateContent>
    <mc:Choice Requires="p14">
      <p:transition spd="slow" p14:dur="1750">
        <p14:prism dir="l"/>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pic>
        <p:nvPicPr>
          <p:cNvPr id="802" name="Google Shape;802;p19"/>
          <p:cNvPicPr preferRelativeResize="0"/>
          <p:nvPr/>
        </p:nvPicPr>
        <p:blipFill rotWithShape="1">
          <a:blip r:embed="rId3">
            <a:alphaModFix/>
          </a:blip>
          <a:srcRect b="0" l="0" r="0" t="0"/>
          <a:stretch/>
        </p:blipFill>
        <p:spPr>
          <a:xfrm>
            <a:off x="-23711" y="-20598"/>
            <a:ext cx="12215711" cy="6878598"/>
          </a:xfrm>
          <a:prstGeom prst="rect">
            <a:avLst/>
          </a:prstGeom>
          <a:noFill/>
          <a:ln>
            <a:noFill/>
          </a:ln>
        </p:spPr>
      </p:pic>
      <p:sp>
        <p:nvSpPr>
          <p:cNvPr id="803" name="Google Shape;803;p19"/>
          <p:cNvSpPr/>
          <p:nvPr/>
        </p:nvSpPr>
        <p:spPr>
          <a:xfrm>
            <a:off x="3359144" y="528169"/>
            <a:ext cx="8091300" cy="5825700"/>
          </a:xfrm>
          <a:prstGeom prst="rect">
            <a:avLst/>
          </a:prstGeom>
          <a:solidFill>
            <a:srgbClr val="C4D7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4" name="Google Shape;804;p19"/>
          <p:cNvSpPr/>
          <p:nvPr/>
        </p:nvSpPr>
        <p:spPr>
          <a:xfrm>
            <a:off x="2815389" y="1564105"/>
            <a:ext cx="1191127" cy="3753853"/>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5" name="Google Shape;805;p19"/>
          <p:cNvSpPr txBox="1"/>
          <p:nvPr/>
        </p:nvSpPr>
        <p:spPr>
          <a:xfrm>
            <a:off x="8235197" y="3145000"/>
            <a:ext cx="1344000" cy="132570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262626"/>
              </a:buClr>
              <a:buSzPts val="8140"/>
              <a:buFont typeface="Arial"/>
              <a:buNone/>
            </a:pPr>
            <a:r>
              <a:rPr b="0" i="0" lang="zh-CN" sz="40000" u="none" cap="none" strike="noStrike">
                <a:solidFill>
                  <a:srgbClr val="A4C2F4"/>
                </a:solidFill>
                <a:latin typeface="Arial"/>
                <a:ea typeface="Arial"/>
                <a:cs typeface="Arial"/>
                <a:sym typeface="Arial"/>
              </a:rPr>
              <a:t>,</a:t>
            </a:r>
            <a:endParaRPr b="0" i="0" sz="40000" u="none" cap="none" strike="noStrike">
              <a:solidFill>
                <a:srgbClr val="A4C2F4"/>
              </a:solidFill>
              <a:latin typeface="Arial"/>
              <a:ea typeface="Arial"/>
              <a:cs typeface="Arial"/>
              <a:sym typeface="Arial"/>
            </a:endParaRPr>
          </a:p>
        </p:txBody>
      </p:sp>
      <p:sp>
        <p:nvSpPr>
          <p:cNvPr id="806" name="Google Shape;806;p19"/>
          <p:cNvSpPr/>
          <p:nvPr/>
        </p:nvSpPr>
        <p:spPr>
          <a:xfrm>
            <a:off x="5974291" y="3045456"/>
            <a:ext cx="4751700" cy="76710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600"/>
              <a:buFont typeface="Arial"/>
              <a:buNone/>
            </a:pPr>
            <a:r>
              <a:rPr b="0" i="0" lang="zh-CN" sz="3600" u="none" cap="none" strike="noStrike">
                <a:solidFill>
                  <a:srgbClr val="262626"/>
                </a:solidFill>
                <a:latin typeface="Arial"/>
                <a:ea typeface="Arial"/>
                <a:cs typeface="Arial"/>
                <a:sym typeface="Arial"/>
              </a:rPr>
              <a:t>THANK YOU.</a:t>
            </a:r>
            <a:endParaRPr b="0" i="0" sz="3600" u="none" cap="none" strike="noStrike">
              <a:solidFill>
                <a:srgbClr val="262626"/>
              </a:solidFill>
              <a:latin typeface="Arial"/>
              <a:ea typeface="Arial"/>
              <a:cs typeface="Arial"/>
              <a:sym typeface="Arial"/>
            </a:endParaRPr>
          </a:p>
        </p:txBody>
      </p:sp>
      <p:sp>
        <p:nvSpPr>
          <p:cNvPr id="807" name="Google Shape;807;p19"/>
          <p:cNvSpPr txBox="1"/>
          <p:nvPr/>
        </p:nvSpPr>
        <p:spPr>
          <a:xfrm>
            <a:off x="114969" y="231106"/>
            <a:ext cx="1864895" cy="830179"/>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3600"/>
              <a:buFont typeface="Arial"/>
              <a:buNone/>
            </a:pPr>
            <a:r>
              <a:rPr b="0" i="0" lang="zh-CN" sz="3600" u="none" cap="none" strike="noStrike">
                <a:solidFill>
                  <a:srgbClr val="262626"/>
                </a:solidFill>
                <a:latin typeface="Arial"/>
                <a:ea typeface="Arial"/>
                <a:cs typeface="Arial"/>
                <a:sym typeface="Arial"/>
              </a:rPr>
              <a:t>2020</a:t>
            </a:r>
            <a:endParaRPr b="0" i="0" sz="3600" u="none" cap="none" strike="noStrike">
              <a:solidFill>
                <a:srgbClr val="262626"/>
              </a:solidFill>
              <a:latin typeface="Arial"/>
              <a:ea typeface="Arial"/>
              <a:cs typeface="Arial"/>
              <a:sym typeface="Arial"/>
            </a:endParaRPr>
          </a:p>
        </p:txBody>
      </p:sp>
    </p:spTree>
  </p:cSld>
  <p:clrMapOvr>
    <a:masterClrMapping/>
  </p:clrMapOvr>
  <mc:AlternateContent>
    <mc:Choice Requires="p14">
      <p:transition spd="slow" p14:dur="1750">
        <p14:pan dir="u"/>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750"/>
                                        <p:tgtEl>
                                          <p:spTgt spid="804"/>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750"/>
                                        <p:tgtEl>
                                          <p:spTgt spid="80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805"/>
                                        </p:tgtEl>
                                        <p:attrNameLst>
                                          <p:attrName>style.visibility</p:attrName>
                                        </p:attrNameLst>
                                      </p:cBhvr>
                                      <p:to>
                                        <p:strVal val="visible"/>
                                      </p:to>
                                    </p:set>
                                    <p:animEffect filter="fade" transition="in">
                                      <p:cBhvr>
                                        <p:cTn dur="750"/>
                                        <p:tgtEl>
                                          <p:spTgt spid="805"/>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750"/>
                                        <p:tgtEl>
                                          <p:spTgt spid="8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g9d4979438e_0_28"/>
          <p:cNvPicPr preferRelativeResize="0"/>
          <p:nvPr/>
        </p:nvPicPr>
        <p:blipFill rotWithShape="1">
          <a:blip r:embed="rId3">
            <a:alphaModFix/>
          </a:blip>
          <a:srcRect b="0" l="0" r="0" t="0"/>
          <a:stretch/>
        </p:blipFill>
        <p:spPr>
          <a:xfrm>
            <a:off x="-78424" y="-10298"/>
            <a:ext cx="12215712" cy="6878599"/>
          </a:xfrm>
          <a:prstGeom prst="rect">
            <a:avLst/>
          </a:prstGeom>
          <a:noFill/>
          <a:ln>
            <a:noFill/>
          </a:ln>
        </p:spPr>
      </p:pic>
      <p:grpSp>
        <p:nvGrpSpPr>
          <p:cNvPr id="175" name="Google Shape;175;g9d4979438e_0_28"/>
          <p:cNvGrpSpPr/>
          <p:nvPr/>
        </p:nvGrpSpPr>
        <p:grpSpPr>
          <a:xfrm>
            <a:off x="264880" y="205291"/>
            <a:ext cx="618213" cy="684846"/>
            <a:chOff x="854419" y="2169592"/>
            <a:chExt cx="1823100" cy="2019600"/>
          </a:xfrm>
        </p:grpSpPr>
        <p:sp>
          <p:nvSpPr>
            <p:cNvPr id="176" name="Google Shape;176;g9d4979438e_0_28"/>
            <p:cNvSpPr/>
            <p:nvPr/>
          </p:nvSpPr>
          <p:spPr>
            <a:xfrm>
              <a:off x="1016198" y="2169592"/>
              <a:ext cx="1536300" cy="20196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01</a:t>
              </a:r>
              <a:endParaRPr b="0" i="0" sz="2400" u="none" cap="none" strike="noStrike">
                <a:solidFill>
                  <a:srgbClr val="262626"/>
                </a:solidFill>
                <a:latin typeface="Arial"/>
                <a:ea typeface="Arial"/>
                <a:cs typeface="Arial"/>
                <a:sym typeface="Arial"/>
              </a:endParaRPr>
            </a:p>
          </p:txBody>
        </p:sp>
        <p:sp>
          <p:nvSpPr>
            <p:cNvPr id="177" name="Google Shape;177;g9d4979438e_0_28"/>
            <p:cNvSpPr/>
            <p:nvPr/>
          </p:nvSpPr>
          <p:spPr>
            <a:xfrm>
              <a:off x="854419" y="2372660"/>
              <a:ext cx="1823100" cy="15990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sp>
        <p:nvSpPr>
          <p:cNvPr id="178" name="Google Shape;178;g9d4979438e_0_28"/>
          <p:cNvSpPr/>
          <p:nvPr/>
        </p:nvSpPr>
        <p:spPr>
          <a:xfrm>
            <a:off x="8473034" y="2997136"/>
            <a:ext cx="3077100" cy="24402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262626"/>
              </a:solidFill>
              <a:latin typeface="Arial"/>
              <a:ea typeface="Arial"/>
              <a:cs typeface="Arial"/>
              <a:sym typeface="Arial"/>
            </a:endParaRPr>
          </a:p>
        </p:txBody>
      </p:sp>
      <p:sp>
        <p:nvSpPr>
          <p:cNvPr id="179" name="Google Shape;179;g9d4979438e_0_28"/>
          <p:cNvSpPr/>
          <p:nvPr/>
        </p:nvSpPr>
        <p:spPr>
          <a:xfrm>
            <a:off x="918250" y="-106825"/>
            <a:ext cx="4605600" cy="918300"/>
          </a:xfrm>
          <a:prstGeom prst="rect">
            <a:avLst/>
          </a:prstGeom>
          <a:noFill/>
          <a:ln>
            <a:noFill/>
          </a:ln>
        </p:spPr>
        <p:txBody>
          <a:bodyPr anchorCtr="0" anchor="b" bIns="45700" lIns="91425" spcFirstLastPara="1" rIns="91425" wrap="square" tIns="45700">
            <a:noAutofit/>
          </a:bodyPr>
          <a:lstStyle/>
          <a:p>
            <a:pPr indent="0" lvl="0" marL="0" marR="0" rtl="0" algn="ctr">
              <a:lnSpc>
                <a:spcPct val="142857"/>
              </a:lnSpc>
              <a:spcBef>
                <a:spcPts val="0"/>
              </a:spcBef>
              <a:spcAft>
                <a:spcPts val="0"/>
              </a:spcAft>
              <a:buClr>
                <a:srgbClr val="000000"/>
              </a:buClr>
              <a:buSzPts val="2200"/>
              <a:buFont typeface="Arial"/>
              <a:buNone/>
            </a:pPr>
            <a:r>
              <a:rPr b="1" i="1" lang="zh-CN" sz="2200" u="none" cap="none" strike="noStrike">
                <a:solidFill>
                  <a:srgbClr val="333333"/>
                </a:solidFill>
                <a:latin typeface="Arial"/>
                <a:ea typeface="Arial"/>
                <a:cs typeface="Arial"/>
                <a:sym typeface="Arial"/>
              </a:rPr>
              <a:t>Description of time series</a:t>
            </a:r>
            <a:endParaRPr b="0" i="0" sz="1400" u="none" cap="none" strike="noStrike">
              <a:solidFill>
                <a:srgbClr val="000000"/>
              </a:solidFill>
              <a:latin typeface="Arial"/>
              <a:ea typeface="Arial"/>
              <a:cs typeface="Arial"/>
              <a:sym typeface="Arial"/>
            </a:endParaRPr>
          </a:p>
        </p:txBody>
      </p:sp>
      <p:sp>
        <p:nvSpPr>
          <p:cNvPr id="180" name="Google Shape;180;g9d4979438e_0_28"/>
          <p:cNvSpPr/>
          <p:nvPr/>
        </p:nvSpPr>
        <p:spPr>
          <a:xfrm>
            <a:off x="8473025" y="2718725"/>
            <a:ext cx="2786700" cy="2997000"/>
          </a:xfrm>
          <a:prstGeom prst="rect">
            <a:avLst/>
          </a:prstGeom>
          <a:noFill/>
          <a:ln cap="flat" cmpd="sng" w="762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sp>
        <p:nvSpPr>
          <p:cNvPr id="181" name="Google Shape;181;g9d4979438e_0_28"/>
          <p:cNvSpPr txBox="1"/>
          <p:nvPr/>
        </p:nvSpPr>
        <p:spPr>
          <a:xfrm>
            <a:off x="8473025" y="3024300"/>
            <a:ext cx="3077100" cy="1504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lang="zh-CN"/>
              <a:t>Max. : 7474058</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lang="zh-CN"/>
              <a:t>Upper quartile </a:t>
            </a:r>
            <a:r>
              <a:rPr b="0" i="0" lang="zh-CN" sz="1400" u="none" cap="none" strike="noStrike">
                <a:solidFill>
                  <a:srgbClr val="000000"/>
                </a:solidFill>
                <a:latin typeface="Arial"/>
                <a:ea typeface="Arial"/>
                <a:cs typeface="Arial"/>
                <a:sym typeface="Arial"/>
              </a:rPr>
              <a:t>: </a:t>
            </a:r>
            <a:r>
              <a:rPr lang="zh-CN"/>
              <a:t>5538816</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lang="zh-CN"/>
              <a:t>Mean : 4956670</a:t>
            </a:r>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Char char="❏"/>
            </a:pPr>
            <a:r>
              <a:rPr lang="zh-CN"/>
              <a:t>Median : 4920756</a:t>
            </a:r>
            <a:endParaRPr/>
          </a:p>
          <a:p>
            <a:pPr indent="0" lvl="0" marL="45720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Char char="❏"/>
            </a:pPr>
            <a:r>
              <a:rPr lang="zh-CN"/>
              <a:t>Lower Quartile : 4319892</a:t>
            </a:r>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Char char="❏"/>
            </a:pPr>
            <a:r>
              <a:rPr lang="zh-CN"/>
              <a:t>Min. : 3149993</a:t>
            </a:r>
            <a:endParaRPr/>
          </a:p>
        </p:txBody>
      </p:sp>
      <p:pic>
        <p:nvPicPr>
          <p:cNvPr id="182" name="Google Shape;182;g9d4979438e_0_28"/>
          <p:cNvPicPr preferRelativeResize="0"/>
          <p:nvPr/>
        </p:nvPicPr>
        <p:blipFill>
          <a:blip r:embed="rId4">
            <a:alphaModFix/>
          </a:blip>
          <a:stretch>
            <a:fillRect/>
          </a:stretch>
        </p:blipFill>
        <p:spPr>
          <a:xfrm>
            <a:off x="1755513" y="1085575"/>
            <a:ext cx="5229225" cy="5381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750"/>
                                        <p:tgtEl>
                                          <p:spTgt spid="175"/>
                                        </p:tgtEl>
                                        <p:attrNameLst>
                                          <p:attrName>ppt_w</p:attrName>
                                        </p:attrNameLst>
                                      </p:cBhvr>
                                      <p:tavLst>
                                        <p:tav fmla="" tm="0">
                                          <p:val>
                                            <p:strVal val="0"/>
                                          </p:val>
                                        </p:tav>
                                        <p:tav fmla="" tm="100000">
                                          <p:val>
                                            <p:strVal val="#ppt_w"/>
                                          </p:val>
                                        </p:tav>
                                      </p:tavLst>
                                    </p:anim>
                                    <p:anim calcmode="lin" valueType="num">
                                      <p:cBhvr additive="base">
                                        <p:cTn dur="750"/>
                                        <p:tgtEl>
                                          <p:spTgt spid="17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7"/>
          <p:cNvPicPr preferRelativeResize="0"/>
          <p:nvPr/>
        </p:nvPicPr>
        <p:blipFill rotWithShape="1">
          <a:blip r:embed="rId3">
            <a:alphaModFix/>
          </a:blip>
          <a:srcRect b="0" l="0" r="0" t="0"/>
          <a:stretch/>
        </p:blipFill>
        <p:spPr>
          <a:xfrm>
            <a:off x="-23711" y="-20598"/>
            <a:ext cx="12215711" cy="6878598"/>
          </a:xfrm>
          <a:prstGeom prst="rect">
            <a:avLst/>
          </a:prstGeom>
          <a:noFill/>
          <a:ln>
            <a:noFill/>
          </a:ln>
        </p:spPr>
      </p:pic>
      <p:sp>
        <p:nvSpPr>
          <p:cNvPr id="189" name="Google Shape;189;p7"/>
          <p:cNvSpPr/>
          <p:nvPr/>
        </p:nvSpPr>
        <p:spPr>
          <a:xfrm>
            <a:off x="2346158" y="721895"/>
            <a:ext cx="8049126" cy="5390147"/>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0" name="Google Shape;190;p7"/>
          <p:cNvSpPr/>
          <p:nvPr/>
        </p:nvSpPr>
        <p:spPr>
          <a:xfrm>
            <a:off x="9516979" y="-20598"/>
            <a:ext cx="2675021" cy="6878598"/>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91" name="Google Shape;191;p7"/>
          <p:cNvGrpSpPr/>
          <p:nvPr/>
        </p:nvGrpSpPr>
        <p:grpSpPr>
          <a:xfrm>
            <a:off x="866277" y="950495"/>
            <a:ext cx="439149" cy="4957010"/>
            <a:chOff x="866277" y="950495"/>
            <a:chExt cx="439149" cy="4957010"/>
          </a:xfrm>
        </p:grpSpPr>
        <p:cxnSp>
          <p:nvCxnSpPr>
            <p:cNvPr id="192" name="Google Shape;192;p7"/>
            <p:cNvCxnSpPr/>
            <p:nvPr/>
          </p:nvCxnSpPr>
          <p:spPr>
            <a:xfrm>
              <a:off x="1082841" y="1170071"/>
              <a:ext cx="0" cy="4565984"/>
            </a:xfrm>
            <a:prstGeom prst="straightConnector1">
              <a:avLst/>
            </a:prstGeom>
            <a:noFill/>
            <a:ln cap="flat" cmpd="sng" w="38100">
              <a:solidFill>
                <a:srgbClr val="D8D8D8"/>
              </a:solidFill>
              <a:prstDash val="solid"/>
              <a:miter lim="800000"/>
              <a:headEnd len="sm" w="sm" type="none"/>
              <a:tailEnd len="sm" w="sm" type="none"/>
            </a:ln>
          </p:spPr>
        </p:cxnSp>
        <p:sp>
          <p:nvSpPr>
            <p:cNvPr id="193" name="Google Shape;193;p7"/>
            <p:cNvSpPr/>
            <p:nvPr/>
          </p:nvSpPr>
          <p:spPr>
            <a:xfrm>
              <a:off x="884320" y="950495"/>
              <a:ext cx="421106" cy="421106"/>
            </a:xfrm>
            <a:prstGeom prst="ellipse">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4" name="Google Shape;194;p7"/>
            <p:cNvSpPr/>
            <p:nvPr/>
          </p:nvSpPr>
          <p:spPr>
            <a:xfrm>
              <a:off x="866277" y="2480484"/>
              <a:ext cx="421106" cy="421106"/>
            </a:xfrm>
            <a:prstGeom prst="ellipse">
              <a:avLst/>
            </a:prstGeom>
            <a:solidFill>
              <a:srgbClr val="C4D7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5" name="Google Shape;195;p7"/>
            <p:cNvSpPr/>
            <p:nvPr/>
          </p:nvSpPr>
          <p:spPr>
            <a:xfrm>
              <a:off x="874293" y="4010473"/>
              <a:ext cx="421106" cy="421106"/>
            </a:xfrm>
            <a:prstGeom prst="ellipse">
              <a:avLst/>
            </a:prstGeom>
            <a:solidFill>
              <a:srgbClr val="C4D7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6" name="Google Shape;196;p7"/>
            <p:cNvSpPr/>
            <p:nvPr/>
          </p:nvSpPr>
          <p:spPr>
            <a:xfrm>
              <a:off x="884320" y="5486399"/>
              <a:ext cx="421106" cy="421106"/>
            </a:xfrm>
            <a:prstGeom prst="ellipse">
              <a:avLst/>
            </a:prstGeom>
            <a:solidFill>
              <a:srgbClr val="C4D7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197" name="Google Shape;197;p7"/>
          <p:cNvGrpSpPr/>
          <p:nvPr/>
        </p:nvGrpSpPr>
        <p:grpSpPr>
          <a:xfrm>
            <a:off x="7772400" y="1479884"/>
            <a:ext cx="3645568" cy="3946358"/>
            <a:chOff x="7772400" y="1479884"/>
            <a:chExt cx="3645568" cy="3946358"/>
          </a:xfrm>
        </p:grpSpPr>
        <p:sp>
          <p:nvSpPr>
            <p:cNvPr id="198" name="Google Shape;198;p7"/>
            <p:cNvSpPr/>
            <p:nvPr/>
          </p:nvSpPr>
          <p:spPr>
            <a:xfrm>
              <a:off x="7772400" y="1479884"/>
              <a:ext cx="3645568" cy="394635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9" name="Google Shape;199;p7"/>
            <p:cNvSpPr/>
            <p:nvPr/>
          </p:nvSpPr>
          <p:spPr>
            <a:xfrm>
              <a:off x="7833361" y="3429012"/>
              <a:ext cx="2373300" cy="523500"/>
            </a:xfrm>
            <a:prstGeom prst="rect">
              <a:avLst/>
            </a:prstGeom>
            <a:noFill/>
            <a:ln>
              <a:noFill/>
            </a:ln>
          </p:spPr>
          <p:txBody>
            <a:bodyPr anchorCtr="0" anchor="b" bIns="45700" lIns="91425" spcFirstLastPara="1" rIns="91425" wrap="square" tIns="45700">
              <a:noAutofit/>
            </a:bodyPr>
            <a:lstStyle/>
            <a:p>
              <a:pPr indent="0" lvl="0" marL="0" marR="0" rtl="0" algn="l">
                <a:lnSpc>
                  <a:spcPct val="150000"/>
                </a:lnSpc>
                <a:spcBef>
                  <a:spcPts val="0"/>
                </a:spcBef>
                <a:spcAft>
                  <a:spcPts val="0"/>
                </a:spcAft>
                <a:buClr>
                  <a:srgbClr val="000000"/>
                </a:buClr>
                <a:buSzPts val="4000"/>
                <a:buFont typeface="Arial"/>
                <a:buNone/>
              </a:pPr>
              <a:r>
                <a:rPr b="0" i="0" lang="zh-CN" sz="4000" u="none" cap="none" strike="noStrike">
                  <a:solidFill>
                    <a:srgbClr val="262626"/>
                  </a:solidFill>
                  <a:latin typeface="Arial"/>
                  <a:ea typeface="Arial"/>
                  <a:cs typeface="Arial"/>
                  <a:sym typeface="Arial"/>
                </a:rPr>
                <a:t>02.</a:t>
              </a:r>
              <a:endParaRPr b="0" i="0" sz="4000" u="none" cap="none" strike="noStrike">
                <a:solidFill>
                  <a:srgbClr val="262626"/>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4000"/>
                <a:buFont typeface="Arial"/>
                <a:buNone/>
              </a:pPr>
              <a:r>
                <a:t/>
              </a:r>
              <a:endParaRPr b="0" i="0" sz="4000" u="none" cap="none" strike="noStrike">
                <a:solidFill>
                  <a:srgbClr val="262626"/>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200"/>
                <a:buFont typeface="Arial"/>
                <a:buNone/>
              </a:pPr>
              <a:r>
                <a:rPr b="1" i="1" lang="zh-CN" sz="2200" u="none" cap="none" strike="noStrike">
                  <a:solidFill>
                    <a:srgbClr val="333333"/>
                  </a:solidFill>
                  <a:latin typeface="Arial"/>
                  <a:ea typeface="Arial"/>
                  <a:cs typeface="Arial"/>
                  <a:sym typeface="Arial"/>
                </a:rPr>
                <a:t> Stationary</a:t>
              </a:r>
              <a:endParaRPr b="1" i="1" sz="2200" u="none" cap="none" strike="noStrike">
                <a:solidFill>
                  <a:srgbClr val="333333"/>
                </a:solidFill>
                <a:latin typeface="Arial"/>
                <a:ea typeface="Arial"/>
                <a:cs typeface="Arial"/>
                <a:sym typeface="Arial"/>
              </a:endParaRPr>
            </a:p>
          </p:txBody>
        </p:sp>
      </p:grpSp>
      <p:sp>
        <p:nvSpPr>
          <p:cNvPr id="200" name="Google Shape;200;p7"/>
          <p:cNvSpPr/>
          <p:nvPr/>
        </p:nvSpPr>
        <p:spPr>
          <a:xfrm>
            <a:off x="2011928" y="5645809"/>
            <a:ext cx="2373273" cy="523392"/>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000000"/>
              </a:buClr>
              <a:buSzPts val="5400"/>
              <a:buFont typeface="Arial"/>
              <a:buNone/>
            </a:pPr>
            <a:r>
              <a:rPr b="0" i="1" lang="zh-CN" sz="5400" u="none" cap="none" strike="noStrike">
                <a:solidFill>
                  <a:srgbClr val="262626"/>
                </a:solidFill>
                <a:latin typeface="Arial"/>
                <a:ea typeface="Arial"/>
                <a:cs typeface="Arial"/>
                <a:sym typeface="Arial"/>
              </a:rPr>
              <a:t>TWO</a:t>
            </a:r>
            <a:endParaRPr b="0" i="1" sz="5400" u="none" cap="none" strike="noStrike">
              <a:solidFill>
                <a:srgbClr val="262626"/>
              </a:solidFill>
              <a:latin typeface="Arial"/>
              <a:ea typeface="Arial"/>
              <a:cs typeface="Arial"/>
              <a:sym typeface="Arial"/>
            </a:endParaRPr>
          </a:p>
        </p:txBody>
      </p:sp>
    </p:spTree>
  </p:cSld>
  <p:clrMapOvr>
    <a:masterClrMapping/>
  </p:clrMapOvr>
  <p:transition spd="slow" p14:dur="1750">
    <p:comb/>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750"/>
                                        <p:tgtEl>
                                          <p:spTgt spid="190"/>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750"/>
                                        <p:tgtEl>
                                          <p:spTgt spid="189"/>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750"/>
                                        <p:tgtEl>
                                          <p:spTgt spid="200"/>
                                        </p:tgtEl>
                                        <p:attrNameLst>
                                          <p:attrName>ppt_w</p:attrName>
                                        </p:attrNameLst>
                                      </p:cBhvr>
                                      <p:tavLst>
                                        <p:tav fmla="" tm="0">
                                          <p:val>
                                            <p:strVal val="0"/>
                                          </p:val>
                                        </p:tav>
                                        <p:tav fmla="" tm="100000">
                                          <p:val>
                                            <p:strVal val="#ppt_w"/>
                                          </p:val>
                                        </p:tav>
                                      </p:tavLst>
                                    </p:anim>
                                    <p:anim calcmode="lin" valueType="num">
                                      <p:cBhvr additive="base">
                                        <p:cTn dur="750"/>
                                        <p:tgtEl>
                                          <p:spTgt spid="200"/>
                                        </p:tgtEl>
                                        <p:attrNameLst>
                                          <p:attrName>ppt_h</p:attrName>
                                        </p:attrNameLst>
                                      </p:cBhvr>
                                      <p:tavLst>
                                        <p:tav fmla="" tm="0">
                                          <p:val>
                                            <p:strVal val="0"/>
                                          </p:val>
                                        </p:tav>
                                        <p:tav fmla="" tm="100000">
                                          <p:val>
                                            <p:strVal val="#ppt_h"/>
                                          </p:val>
                                        </p:tav>
                                      </p:tavLst>
                                    </p:anim>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750"/>
                                        <p:tgtEl>
                                          <p:spTgt spid="19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75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5"/>
          <p:cNvPicPr preferRelativeResize="0"/>
          <p:nvPr/>
        </p:nvPicPr>
        <p:blipFill rotWithShape="1">
          <a:blip r:embed="rId3">
            <a:alphaModFix/>
          </a:blip>
          <a:srcRect b="0" l="0" r="0" t="0"/>
          <a:stretch/>
        </p:blipFill>
        <p:spPr>
          <a:xfrm>
            <a:off x="-11861" y="-10298"/>
            <a:ext cx="12215712" cy="6878599"/>
          </a:xfrm>
          <a:prstGeom prst="rect">
            <a:avLst/>
          </a:prstGeom>
          <a:noFill/>
          <a:ln>
            <a:noFill/>
          </a:ln>
        </p:spPr>
      </p:pic>
      <p:sp>
        <p:nvSpPr>
          <p:cNvPr id="207" name="Google Shape;207;p5"/>
          <p:cNvSpPr/>
          <p:nvPr/>
        </p:nvSpPr>
        <p:spPr>
          <a:xfrm>
            <a:off x="427625" y="457450"/>
            <a:ext cx="3123000" cy="1301400"/>
          </a:xfrm>
          <a:prstGeom prst="rect">
            <a:avLst/>
          </a:prstGeom>
          <a:noFill/>
          <a:ln>
            <a:noFill/>
          </a:ln>
        </p:spPr>
        <p:txBody>
          <a:bodyPr anchorCtr="0" anchor="b" bIns="45700" lIns="91425" spcFirstLastPara="1" rIns="91425" wrap="square" tIns="45700">
            <a:noAutofit/>
          </a:bodyPr>
          <a:lstStyle/>
          <a:p>
            <a:pPr indent="0" lvl="0" marL="0" marR="0" rtl="0" algn="ctr">
              <a:lnSpc>
                <a:spcPct val="142857"/>
              </a:lnSpc>
              <a:spcBef>
                <a:spcPts val="0"/>
              </a:spcBef>
              <a:spcAft>
                <a:spcPts val="0"/>
              </a:spcAft>
              <a:buClr>
                <a:srgbClr val="000000"/>
              </a:buClr>
              <a:buSzPts val="2200"/>
              <a:buFont typeface="Arial"/>
              <a:buNone/>
            </a:pPr>
            <a:r>
              <a:rPr b="1" i="1" lang="zh-CN" sz="2200" u="none" cap="none" strike="noStrike">
                <a:solidFill>
                  <a:srgbClr val="333333"/>
                </a:solidFill>
                <a:latin typeface="Arial"/>
                <a:ea typeface="Arial"/>
                <a:cs typeface="Arial"/>
                <a:sym typeface="Arial"/>
              </a:rPr>
              <a:t>Stationary</a:t>
            </a:r>
            <a:endParaRPr b="0" i="0" sz="1400" u="none" cap="none" strike="noStrike">
              <a:solidFill>
                <a:srgbClr val="000000"/>
              </a:solidFill>
              <a:latin typeface="Arial"/>
              <a:ea typeface="Arial"/>
              <a:cs typeface="Arial"/>
              <a:sym typeface="Arial"/>
            </a:endParaRPr>
          </a:p>
          <a:p>
            <a:pPr indent="0" lvl="0" marL="0" marR="0" rtl="0" algn="l">
              <a:lnSpc>
                <a:spcPct val="187500"/>
              </a:lnSpc>
              <a:spcBef>
                <a:spcPts val="0"/>
              </a:spcBef>
              <a:spcAft>
                <a:spcPts val="0"/>
              </a:spcAft>
              <a:buClr>
                <a:srgbClr val="000000"/>
              </a:buClr>
              <a:buSzPts val="3200"/>
              <a:buFont typeface="Arial"/>
              <a:buNone/>
            </a:pPr>
            <a:r>
              <a:t/>
            </a:r>
            <a:endParaRPr b="0" i="0" sz="3200" u="none" cap="none" strike="noStrike">
              <a:solidFill>
                <a:srgbClr val="262626"/>
              </a:solidFill>
              <a:latin typeface="Arial"/>
              <a:ea typeface="Arial"/>
              <a:cs typeface="Arial"/>
              <a:sym typeface="Arial"/>
            </a:endParaRPr>
          </a:p>
        </p:txBody>
      </p:sp>
      <p:sp>
        <p:nvSpPr>
          <p:cNvPr id="208" name="Google Shape;208;p5"/>
          <p:cNvSpPr/>
          <p:nvPr/>
        </p:nvSpPr>
        <p:spPr>
          <a:xfrm>
            <a:off x="1205065" y="4912908"/>
            <a:ext cx="575684" cy="575940"/>
          </a:xfrm>
          <a:prstGeom prst="rect">
            <a:avLst/>
          </a:prstGeom>
          <a:solidFill>
            <a:srgbClr val="FBD77F"/>
          </a:solidFill>
          <a:ln>
            <a:noFill/>
          </a:ln>
        </p:spPr>
        <p:txBody>
          <a:bodyPr anchorCtr="0" anchor="ctr" bIns="60925" lIns="121850" spcFirstLastPara="1" rIns="121850" wrap="square" tIns="60925">
            <a:noAutofit/>
          </a:bodyPr>
          <a:lstStyle/>
          <a:p>
            <a:pPr indent="0" lvl="0" marL="0" marR="0" rtl="0" algn="l">
              <a:lnSpc>
                <a:spcPct val="130000"/>
              </a:lnSpc>
              <a:spcBef>
                <a:spcPts val="0"/>
              </a:spcBef>
              <a:spcAft>
                <a:spcPts val="0"/>
              </a:spcAft>
              <a:buClr>
                <a:schemeClr val="lt1"/>
              </a:buClr>
              <a:buSzPts val="2397"/>
              <a:buFont typeface="Arial"/>
              <a:buNone/>
            </a:pPr>
            <a:r>
              <a:t/>
            </a:r>
            <a:endParaRPr b="0" i="0" sz="2397" u="none" cap="none" strike="noStrike">
              <a:solidFill>
                <a:srgbClr val="99CC39"/>
              </a:solidFill>
              <a:latin typeface="Arial"/>
              <a:ea typeface="Arial"/>
              <a:cs typeface="Arial"/>
              <a:sym typeface="Arial"/>
            </a:endParaRPr>
          </a:p>
        </p:txBody>
      </p:sp>
      <p:sp>
        <p:nvSpPr>
          <p:cNvPr id="209" name="Google Shape;209;p5"/>
          <p:cNvSpPr/>
          <p:nvPr/>
        </p:nvSpPr>
        <p:spPr>
          <a:xfrm>
            <a:off x="1780750" y="4912908"/>
            <a:ext cx="4413573" cy="575940"/>
          </a:xfrm>
          <a:prstGeom prst="rect">
            <a:avLst/>
          </a:prstGeom>
          <a:solidFill>
            <a:srgbClr val="C4D7D3">
              <a:alpha val="49411"/>
            </a:srgbClr>
          </a:solidFill>
          <a:ln>
            <a:noFill/>
          </a:ln>
        </p:spPr>
        <p:txBody>
          <a:bodyPr anchorCtr="0" anchor="ctr" bIns="60925" lIns="121850" spcFirstLastPara="1" rIns="121850" wrap="square" tIns="60925">
            <a:noAutofit/>
          </a:bodyPr>
          <a:lstStyle/>
          <a:p>
            <a:pPr indent="0" lvl="0" marL="0" marR="0" rtl="0" algn="l">
              <a:lnSpc>
                <a:spcPct val="130000"/>
              </a:lnSpc>
              <a:spcBef>
                <a:spcPts val="0"/>
              </a:spcBef>
              <a:spcAft>
                <a:spcPts val="0"/>
              </a:spcAft>
              <a:buClr>
                <a:schemeClr val="lt1"/>
              </a:buClr>
              <a:buSzPts val="2397"/>
              <a:buFont typeface="Arial"/>
              <a:buNone/>
            </a:pPr>
            <a:r>
              <a:t/>
            </a:r>
            <a:endParaRPr b="0" i="0" sz="2397" u="none" cap="none" strike="noStrike">
              <a:solidFill>
                <a:srgbClr val="99CC39"/>
              </a:solidFill>
              <a:latin typeface="Arial"/>
              <a:ea typeface="Arial"/>
              <a:cs typeface="Arial"/>
              <a:sym typeface="Arial"/>
            </a:endParaRPr>
          </a:p>
        </p:txBody>
      </p:sp>
      <p:sp>
        <p:nvSpPr>
          <p:cNvPr id="210" name="Google Shape;210;p5"/>
          <p:cNvSpPr/>
          <p:nvPr/>
        </p:nvSpPr>
        <p:spPr>
          <a:xfrm>
            <a:off x="1897098" y="5120002"/>
            <a:ext cx="4029787" cy="25135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400"/>
              <a:buFont typeface="Arial"/>
              <a:buNone/>
            </a:pPr>
            <a:r>
              <a:rPr b="0" i="0" lang="zh-CN" sz="1400" u="none" cap="none" strike="noStrike">
                <a:solidFill>
                  <a:srgbClr val="262626"/>
                </a:solidFill>
                <a:latin typeface="Arial"/>
                <a:ea typeface="Arial"/>
                <a:cs typeface="Arial"/>
                <a:sym typeface="Arial"/>
              </a:rPr>
              <a:t>Traffic at CDG Airport per month ( 2000 ~ 2019)</a:t>
            </a:r>
            <a:endParaRPr b="0" i="0" sz="1400" u="none" cap="none" strike="noStrike">
              <a:solidFill>
                <a:srgbClr val="000000"/>
              </a:solidFill>
              <a:latin typeface="Arial"/>
              <a:ea typeface="Arial"/>
              <a:cs typeface="Arial"/>
              <a:sym typeface="Arial"/>
            </a:endParaRPr>
          </a:p>
        </p:txBody>
      </p:sp>
      <p:sp>
        <p:nvSpPr>
          <p:cNvPr id="211" name="Google Shape;211;p5"/>
          <p:cNvSpPr/>
          <p:nvPr/>
        </p:nvSpPr>
        <p:spPr>
          <a:xfrm>
            <a:off x="1312939" y="5038819"/>
            <a:ext cx="4941900" cy="576000"/>
          </a:xfrm>
          <a:prstGeom prst="rect">
            <a:avLst/>
          </a:prstGeom>
          <a:noFill/>
          <a:ln cap="flat" cmpd="sng" w="381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pic>
        <p:nvPicPr>
          <p:cNvPr id="212" name="Google Shape;212;p5"/>
          <p:cNvPicPr preferRelativeResize="0"/>
          <p:nvPr/>
        </p:nvPicPr>
        <p:blipFill rotWithShape="1">
          <a:blip r:embed="rId4">
            <a:alphaModFix/>
          </a:blip>
          <a:srcRect b="0" l="0" r="0" t="0"/>
          <a:stretch/>
        </p:blipFill>
        <p:spPr>
          <a:xfrm>
            <a:off x="6436100" y="1197813"/>
            <a:ext cx="5676900" cy="4714875"/>
          </a:xfrm>
          <a:prstGeom prst="rect">
            <a:avLst/>
          </a:prstGeom>
          <a:noFill/>
          <a:ln>
            <a:noFill/>
          </a:ln>
        </p:spPr>
      </p:pic>
      <p:sp>
        <p:nvSpPr>
          <p:cNvPr id="213" name="Google Shape;213;p5"/>
          <p:cNvSpPr/>
          <p:nvPr/>
        </p:nvSpPr>
        <p:spPr>
          <a:xfrm flipH="1" rot="-5400000">
            <a:off x="1945125" y="928250"/>
            <a:ext cx="3326700" cy="43641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5"/>
          <p:cNvSpPr txBox="1"/>
          <p:nvPr/>
        </p:nvSpPr>
        <p:spPr>
          <a:xfrm>
            <a:off x="2042550" y="1758850"/>
            <a:ext cx="3747900" cy="23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zh-CN" sz="1500" u="none" cap="none" strike="noStrike">
                <a:solidFill>
                  <a:srgbClr val="000000"/>
                </a:solidFill>
                <a:latin typeface="Arial"/>
                <a:ea typeface="Arial"/>
                <a:cs typeface="Arial"/>
                <a:sym typeface="Arial"/>
              </a:rPr>
              <a:t>Observed: </a:t>
            </a:r>
            <a:r>
              <a:rPr b="1" i="0" lang="zh-CN" sz="1500" u="none" cap="none" strike="noStrike">
                <a:solidFill>
                  <a:srgbClr val="000000"/>
                </a:solidFill>
              </a:rPr>
              <a:t>non stationary</a:t>
            </a:r>
            <a:r>
              <a:rPr b="0" i="0" lang="zh-CN" sz="1500" u="none" cap="none" strike="noStrike">
                <a:solidFill>
                  <a:srgbClr val="000000"/>
                </a:solidFill>
                <a:latin typeface="Arial"/>
                <a:ea typeface="Arial"/>
                <a:cs typeface="Arial"/>
                <a:sym typeface="Arial"/>
              </a:rPr>
              <a:t> and non-constant variance (variance increas</a:t>
            </a:r>
            <a:r>
              <a:rPr lang="zh-CN" sz="1500"/>
              <a:t>es over time)</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lang="zh-CN" sz="1500"/>
              <a:t>Reason 1 : U</a:t>
            </a:r>
            <a:r>
              <a:rPr b="0" i="0" lang="zh-CN" sz="1500" u="none" cap="none" strike="noStrike">
                <a:solidFill>
                  <a:srgbClr val="000000"/>
                </a:solidFill>
                <a:latin typeface="Arial"/>
                <a:ea typeface="Arial"/>
                <a:cs typeface="Arial"/>
                <a:sym typeface="Arial"/>
              </a:rPr>
              <a:t>pward </a:t>
            </a:r>
            <a:r>
              <a:rPr lang="zh-CN" sz="1500"/>
              <a:t>Trend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lang="zh-CN" sz="1500"/>
              <a:t>Reason 2 : </a:t>
            </a:r>
            <a:r>
              <a:rPr b="0" i="0" lang="zh-CN" sz="1500" u="none" cap="none" strike="noStrike">
                <a:solidFill>
                  <a:srgbClr val="000000"/>
                </a:solidFill>
                <a:latin typeface="Arial"/>
                <a:ea typeface="Arial"/>
                <a:cs typeface="Arial"/>
                <a:sym typeface="Arial"/>
              </a:rPr>
              <a:t>Sesonality</a:t>
            </a:r>
            <a:endParaRPr sz="1500"/>
          </a:p>
          <a:p>
            <a:pPr indent="0" lvl="0" marL="0" marR="0" rtl="0" algn="l">
              <a:lnSpc>
                <a:spcPct val="100000"/>
              </a:lnSpc>
              <a:spcBef>
                <a:spcPts val="0"/>
              </a:spcBef>
              <a:spcAft>
                <a:spcPts val="0"/>
              </a:spcAft>
              <a:buClr>
                <a:srgbClr val="000000"/>
              </a:buClr>
              <a:buSzPts val="1500"/>
              <a:buFont typeface="Arial"/>
              <a:buNone/>
            </a:pPr>
            <a:r>
              <a:rPr b="0" i="0" lang="zh-CN" sz="1500" u="none" cap="none" strike="noStrike">
                <a:solidFill>
                  <a:srgbClr val="000000"/>
                </a:solidFill>
                <a:latin typeface="Arial"/>
                <a:ea typeface="Arial"/>
                <a:cs typeface="Arial"/>
                <a:sym typeface="Arial"/>
              </a:rPr>
              <a:t>a regularly repeating pattern of highs and lows related to years</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zh-CN" sz="1500" u="none" cap="none" strike="noStrike">
                <a:solidFill>
                  <a:srgbClr val="000000"/>
                </a:solidFill>
                <a:latin typeface="Arial"/>
                <a:ea typeface="Arial"/>
                <a:cs typeface="Arial"/>
                <a:sym typeface="Arial"/>
              </a:rPr>
              <a:t>Random : </a:t>
            </a:r>
            <a:r>
              <a:rPr lang="zh-CN" sz="1500"/>
              <a:t>S</a:t>
            </a:r>
            <a:r>
              <a:rPr b="0" i="0" lang="zh-CN" sz="1500" u="none" cap="none" strike="noStrike">
                <a:solidFill>
                  <a:srgbClr val="000000"/>
                </a:solidFill>
                <a:latin typeface="Arial"/>
                <a:ea typeface="Arial"/>
                <a:cs typeface="Arial"/>
                <a:sym typeface="Arial"/>
              </a:rPr>
              <a:t>ome outliers are far away from other data</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5" name="Google Shape;215;p5"/>
          <p:cNvGrpSpPr/>
          <p:nvPr/>
        </p:nvGrpSpPr>
        <p:grpSpPr>
          <a:xfrm>
            <a:off x="253805" y="238466"/>
            <a:ext cx="618213" cy="684846"/>
            <a:chOff x="854419" y="2169592"/>
            <a:chExt cx="1823100" cy="2019600"/>
          </a:xfrm>
        </p:grpSpPr>
        <p:sp>
          <p:nvSpPr>
            <p:cNvPr id="216" name="Google Shape;216;p5"/>
            <p:cNvSpPr/>
            <p:nvPr/>
          </p:nvSpPr>
          <p:spPr>
            <a:xfrm>
              <a:off x="1016198" y="2169592"/>
              <a:ext cx="1536300" cy="20196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02</a:t>
              </a:r>
              <a:endParaRPr b="0" i="0" sz="2400" u="none" cap="none" strike="noStrike">
                <a:solidFill>
                  <a:srgbClr val="262626"/>
                </a:solidFill>
                <a:latin typeface="Arial"/>
                <a:ea typeface="Arial"/>
                <a:cs typeface="Arial"/>
                <a:sym typeface="Arial"/>
              </a:endParaRPr>
            </a:p>
          </p:txBody>
        </p:sp>
        <p:sp>
          <p:nvSpPr>
            <p:cNvPr id="217" name="Google Shape;217;p5"/>
            <p:cNvSpPr/>
            <p:nvPr/>
          </p:nvSpPr>
          <p:spPr>
            <a:xfrm>
              <a:off x="854419" y="2372660"/>
              <a:ext cx="1823100" cy="15990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cxnSp>
        <p:nvCxnSpPr>
          <p:cNvPr id="218" name="Google Shape;218;p5"/>
          <p:cNvCxnSpPr/>
          <p:nvPr/>
        </p:nvCxnSpPr>
        <p:spPr>
          <a:xfrm>
            <a:off x="2200900" y="3990100"/>
            <a:ext cx="35625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mc:AlternateContent>
    <mc:Choice Requires="p14">
      <p:transition spd="slow" p14:dur="175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750"/>
                                        <p:tgtEl>
                                          <p:spTgt spid="207"/>
                                        </p:tgtEl>
                                      </p:cBhvr>
                                    </p:animEffect>
                                  </p:childTnLst>
                                </p:cTn>
                              </p:par>
                              <p:par>
                                <p:cTn fill="hold" nodeType="withEffect" presetClass="entr" presetID="23" presetSubtype="16">
                                  <p:stCondLst>
                                    <p:cond delay="1100"/>
                                  </p:stCondLst>
                                  <p:childTnLst>
                                    <p:set>
                                      <p:cBhvr>
                                        <p:cTn dur="1" fill="hold">
                                          <p:stCondLst>
                                            <p:cond delay="0"/>
                                          </p:stCondLst>
                                        </p:cTn>
                                        <p:tgtEl>
                                          <p:spTgt spid="208"/>
                                        </p:tgtEl>
                                        <p:attrNameLst>
                                          <p:attrName>style.visibility</p:attrName>
                                        </p:attrNameLst>
                                      </p:cBhvr>
                                      <p:to>
                                        <p:strVal val="visible"/>
                                      </p:to>
                                    </p:set>
                                    <p:anim calcmode="lin" valueType="num">
                                      <p:cBhvr additive="base">
                                        <p:cTn dur="750"/>
                                        <p:tgtEl>
                                          <p:spTgt spid="208"/>
                                        </p:tgtEl>
                                        <p:attrNameLst>
                                          <p:attrName>ppt_w</p:attrName>
                                        </p:attrNameLst>
                                      </p:cBhvr>
                                      <p:tavLst>
                                        <p:tav fmla="" tm="0">
                                          <p:val>
                                            <p:strVal val="0"/>
                                          </p:val>
                                        </p:tav>
                                        <p:tav fmla="" tm="100000">
                                          <p:val>
                                            <p:strVal val="#ppt_w"/>
                                          </p:val>
                                        </p:tav>
                                      </p:tavLst>
                                    </p:anim>
                                    <p:anim calcmode="lin" valueType="num">
                                      <p:cBhvr additive="base">
                                        <p:cTn dur="750"/>
                                        <p:tgtEl>
                                          <p:spTgt spid="208"/>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1600"/>
                                  </p:stCondLst>
                                  <p:childTnLst>
                                    <p:set>
                                      <p:cBhvr>
                                        <p:cTn dur="1" fill="hold">
                                          <p:stCondLst>
                                            <p:cond delay="0"/>
                                          </p:stCondLst>
                                        </p:cTn>
                                        <p:tgtEl>
                                          <p:spTgt spid="209"/>
                                        </p:tgtEl>
                                        <p:attrNameLst>
                                          <p:attrName>style.visibility</p:attrName>
                                        </p:attrNameLst>
                                      </p:cBhvr>
                                      <p:to>
                                        <p:strVal val="visible"/>
                                      </p:to>
                                    </p:set>
                                    <p:animEffect filter="fade" transition="in">
                                      <p:cBhvr>
                                        <p:cTn dur="750"/>
                                        <p:tgtEl>
                                          <p:spTgt spid="209"/>
                                        </p:tgtEl>
                                      </p:cBhvr>
                                    </p:animEffect>
                                  </p:childTnLst>
                                </p:cTn>
                              </p:par>
                              <p:par>
                                <p:cTn fill="hold" nodeType="withEffect" presetClass="entr" presetID="10" presetSubtype="0">
                                  <p:stCondLst>
                                    <p:cond delay="1600"/>
                                  </p:stCondLst>
                                  <p:childTnLst>
                                    <p:set>
                                      <p:cBhvr>
                                        <p:cTn dur="1" fill="hold">
                                          <p:stCondLst>
                                            <p:cond delay="0"/>
                                          </p:stCondLst>
                                        </p:cTn>
                                        <p:tgtEl>
                                          <p:spTgt spid="210"/>
                                        </p:tgtEl>
                                        <p:attrNameLst>
                                          <p:attrName>style.visibility</p:attrName>
                                        </p:attrNameLst>
                                      </p:cBhvr>
                                      <p:to>
                                        <p:strVal val="visible"/>
                                      </p:to>
                                    </p:set>
                                    <p:animEffect filter="fade" transition="in">
                                      <p:cBhvr>
                                        <p:cTn dur="750"/>
                                        <p:tgtEl>
                                          <p:spTgt spid="210"/>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750"/>
                                        <p:tgtEl>
                                          <p:spTgt spid="211"/>
                                        </p:tgtEl>
                                        <p:attrNameLst>
                                          <p:attrName>ppt_w</p:attrName>
                                        </p:attrNameLst>
                                      </p:cBhvr>
                                      <p:tavLst>
                                        <p:tav fmla="" tm="0">
                                          <p:val>
                                            <p:strVal val="0"/>
                                          </p:val>
                                        </p:tav>
                                        <p:tav fmla="" tm="100000">
                                          <p:val>
                                            <p:strVal val="#ppt_w"/>
                                          </p:val>
                                        </p:tav>
                                      </p:tavLst>
                                    </p:anim>
                                    <p:anim calcmode="lin" valueType="num">
                                      <p:cBhvr additive="base">
                                        <p:cTn dur="750"/>
                                        <p:tgtEl>
                                          <p:spTgt spid="21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g9d4979438e_0_46"/>
          <p:cNvPicPr preferRelativeResize="0"/>
          <p:nvPr/>
        </p:nvPicPr>
        <p:blipFill rotWithShape="1">
          <a:blip r:embed="rId3">
            <a:alphaModFix/>
          </a:blip>
          <a:srcRect b="0" l="0" r="0" t="0"/>
          <a:stretch/>
        </p:blipFill>
        <p:spPr>
          <a:xfrm>
            <a:off x="-11861" y="-10298"/>
            <a:ext cx="12215712" cy="6878599"/>
          </a:xfrm>
          <a:prstGeom prst="rect">
            <a:avLst/>
          </a:prstGeom>
          <a:noFill/>
          <a:ln>
            <a:noFill/>
          </a:ln>
        </p:spPr>
      </p:pic>
      <p:sp>
        <p:nvSpPr>
          <p:cNvPr id="225" name="Google Shape;225;g9d4979438e_0_46"/>
          <p:cNvSpPr/>
          <p:nvPr/>
        </p:nvSpPr>
        <p:spPr>
          <a:xfrm>
            <a:off x="427625" y="457450"/>
            <a:ext cx="3123000" cy="1301400"/>
          </a:xfrm>
          <a:prstGeom prst="rect">
            <a:avLst/>
          </a:prstGeom>
          <a:noFill/>
          <a:ln>
            <a:noFill/>
          </a:ln>
        </p:spPr>
        <p:txBody>
          <a:bodyPr anchorCtr="0" anchor="b" bIns="45700" lIns="91425" spcFirstLastPara="1" rIns="91425" wrap="square" tIns="45700">
            <a:noAutofit/>
          </a:bodyPr>
          <a:lstStyle/>
          <a:p>
            <a:pPr indent="0" lvl="0" marL="0" marR="0" rtl="0" algn="ctr">
              <a:lnSpc>
                <a:spcPct val="142857"/>
              </a:lnSpc>
              <a:spcBef>
                <a:spcPts val="0"/>
              </a:spcBef>
              <a:spcAft>
                <a:spcPts val="0"/>
              </a:spcAft>
              <a:buClr>
                <a:srgbClr val="000000"/>
              </a:buClr>
              <a:buSzPts val="2200"/>
              <a:buFont typeface="Arial"/>
              <a:buNone/>
            </a:pPr>
            <a:r>
              <a:rPr b="1" i="1" lang="zh-CN" sz="2200" u="none" cap="none" strike="noStrike">
                <a:solidFill>
                  <a:srgbClr val="333333"/>
                </a:solidFill>
                <a:latin typeface="Arial"/>
                <a:ea typeface="Arial"/>
                <a:cs typeface="Arial"/>
                <a:sym typeface="Arial"/>
              </a:rPr>
              <a:t>Stationary</a:t>
            </a:r>
            <a:endParaRPr b="0" i="0" sz="1400" u="none" cap="none" strike="noStrike">
              <a:solidFill>
                <a:srgbClr val="000000"/>
              </a:solidFill>
              <a:latin typeface="Arial"/>
              <a:ea typeface="Arial"/>
              <a:cs typeface="Arial"/>
              <a:sym typeface="Arial"/>
            </a:endParaRPr>
          </a:p>
          <a:p>
            <a:pPr indent="0" lvl="0" marL="0" marR="0" rtl="0" algn="l">
              <a:lnSpc>
                <a:spcPct val="187500"/>
              </a:lnSpc>
              <a:spcBef>
                <a:spcPts val="0"/>
              </a:spcBef>
              <a:spcAft>
                <a:spcPts val="0"/>
              </a:spcAft>
              <a:buClr>
                <a:srgbClr val="000000"/>
              </a:buClr>
              <a:buSzPts val="3200"/>
              <a:buFont typeface="Arial"/>
              <a:buNone/>
            </a:pPr>
            <a:r>
              <a:t/>
            </a:r>
            <a:endParaRPr b="0" i="0" sz="3200" u="none" cap="none" strike="noStrike">
              <a:solidFill>
                <a:srgbClr val="262626"/>
              </a:solidFill>
              <a:latin typeface="Arial"/>
              <a:ea typeface="Arial"/>
              <a:cs typeface="Arial"/>
              <a:sym typeface="Arial"/>
            </a:endParaRPr>
          </a:p>
        </p:txBody>
      </p:sp>
      <p:sp>
        <p:nvSpPr>
          <p:cNvPr id="226" name="Google Shape;226;g9d4979438e_0_46"/>
          <p:cNvSpPr/>
          <p:nvPr/>
        </p:nvSpPr>
        <p:spPr>
          <a:xfrm>
            <a:off x="1205065" y="4912908"/>
            <a:ext cx="575700" cy="576000"/>
          </a:xfrm>
          <a:prstGeom prst="rect">
            <a:avLst/>
          </a:prstGeom>
          <a:solidFill>
            <a:srgbClr val="FBD77F"/>
          </a:solidFill>
          <a:ln>
            <a:noFill/>
          </a:ln>
        </p:spPr>
        <p:txBody>
          <a:bodyPr anchorCtr="0" anchor="ctr" bIns="60925" lIns="121850" spcFirstLastPara="1" rIns="121850" wrap="square" tIns="60925">
            <a:noAutofit/>
          </a:bodyPr>
          <a:lstStyle/>
          <a:p>
            <a:pPr indent="0" lvl="0" marL="0" marR="0" rtl="0" algn="l">
              <a:lnSpc>
                <a:spcPct val="130000"/>
              </a:lnSpc>
              <a:spcBef>
                <a:spcPts val="0"/>
              </a:spcBef>
              <a:spcAft>
                <a:spcPts val="0"/>
              </a:spcAft>
              <a:buClr>
                <a:schemeClr val="lt1"/>
              </a:buClr>
              <a:buSzPts val="2397"/>
              <a:buFont typeface="Arial"/>
              <a:buNone/>
            </a:pPr>
            <a:r>
              <a:t/>
            </a:r>
            <a:endParaRPr b="0" i="0" sz="2397" u="none" cap="none" strike="noStrike">
              <a:solidFill>
                <a:srgbClr val="99CC39"/>
              </a:solidFill>
              <a:latin typeface="Arial"/>
              <a:ea typeface="Arial"/>
              <a:cs typeface="Arial"/>
              <a:sym typeface="Arial"/>
            </a:endParaRPr>
          </a:p>
        </p:txBody>
      </p:sp>
      <p:sp>
        <p:nvSpPr>
          <p:cNvPr id="227" name="Google Shape;227;g9d4979438e_0_46"/>
          <p:cNvSpPr/>
          <p:nvPr/>
        </p:nvSpPr>
        <p:spPr>
          <a:xfrm>
            <a:off x="1780750" y="4912908"/>
            <a:ext cx="4413600" cy="576000"/>
          </a:xfrm>
          <a:prstGeom prst="rect">
            <a:avLst/>
          </a:prstGeom>
          <a:solidFill>
            <a:srgbClr val="C4D7D3">
              <a:alpha val="49410"/>
            </a:srgbClr>
          </a:solidFill>
          <a:ln>
            <a:noFill/>
          </a:ln>
        </p:spPr>
        <p:txBody>
          <a:bodyPr anchorCtr="0" anchor="ctr" bIns="60925" lIns="121850" spcFirstLastPara="1" rIns="121850" wrap="square" tIns="60925">
            <a:noAutofit/>
          </a:bodyPr>
          <a:lstStyle/>
          <a:p>
            <a:pPr indent="0" lvl="0" marL="0" marR="0" rtl="0" algn="l">
              <a:lnSpc>
                <a:spcPct val="130000"/>
              </a:lnSpc>
              <a:spcBef>
                <a:spcPts val="0"/>
              </a:spcBef>
              <a:spcAft>
                <a:spcPts val="0"/>
              </a:spcAft>
              <a:buClr>
                <a:schemeClr val="lt1"/>
              </a:buClr>
              <a:buSzPts val="2397"/>
              <a:buFont typeface="Arial"/>
              <a:buNone/>
            </a:pPr>
            <a:r>
              <a:t/>
            </a:r>
            <a:endParaRPr b="0" i="0" sz="2397" u="none" cap="none" strike="noStrike">
              <a:solidFill>
                <a:srgbClr val="99CC39"/>
              </a:solidFill>
              <a:latin typeface="Arial"/>
              <a:ea typeface="Arial"/>
              <a:cs typeface="Arial"/>
              <a:sym typeface="Arial"/>
            </a:endParaRPr>
          </a:p>
        </p:txBody>
      </p:sp>
      <p:sp>
        <p:nvSpPr>
          <p:cNvPr id="228" name="Google Shape;228;g9d4979438e_0_46"/>
          <p:cNvSpPr/>
          <p:nvPr/>
        </p:nvSpPr>
        <p:spPr>
          <a:xfrm>
            <a:off x="1897098" y="5120002"/>
            <a:ext cx="4029900" cy="2514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400"/>
              <a:buFont typeface="Arial"/>
              <a:buNone/>
            </a:pPr>
            <a:r>
              <a:rPr b="0" i="0" lang="zh-CN" sz="1400" u="none" cap="none" strike="noStrike">
                <a:solidFill>
                  <a:srgbClr val="262626"/>
                </a:solidFill>
                <a:latin typeface="Arial"/>
                <a:ea typeface="Arial"/>
                <a:cs typeface="Arial"/>
                <a:sym typeface="Arial"/>
              </a:rPr>
              <a:t>Traffic at CDG Airport per month ( 2000 ~ 2019)</a:t>
            </a:r>
            <a:endParaRPr b="0" i="0" sz="1400" u="none" cap="none" strike="noStrike">
              <a:solidFill>
                <a:srgbClr val="000000"/>
              </a:solidFill>
              <a:latin typeface="Arial"/>
              <a:ea typeface="Arial"/>
              <a:cs typeface="Arial"/>
              <a:sym typeface="Arial"/>
            </a:endParaRPr>
          </a:p>
        </p:txBody>
      </p:sp>
      <p:sp>
        <p:nvSpPr>
          <p:cNvPr id="229" name="Google Shape;229;g9d4979438e_0_46"/>
          <p:cNvSpPr/>
          <p:nvPr/>
        </p:nvSpPr>
        <p:spPr>
          <a:xfrm>
            <a:off x="1312939" y="5038819"/>
            <a:ext cx="4941900" cy="576000"/>
          </a:xfrm>
          <a:prstGeom prst="rect">
            <a:avLst/>
          </a:prstGeom>
          <a:noFill/>
          <a:ln cap="flat" cmpd="sng" w="381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500" u="none" cap="none" strike="noStrike">
              <a:solidFill>
                <a:srgbClr val="262626"/>
              </a:solidFill>
              <a:latin typeface="Arial"/>
              <a:ea typeface="Arial"/>
              <a:cs typeface="Arial"/>
              <a:sym typeface="Arial"/>
            </a:endParaRPr>
          </a:p>
        </p:txBody>
      </p:sp>
      <p:sp>
        <p:nvSpPr>
          <p:cNvPr id="230" name="Google Shape;230;g9d4979438e_0_46"/>
          <p:cNvSpPr/>
          <p:nvPr/>
        </p:nvSpPr>
        <p:spPr>
          <a:xfrm flipH="1" rot="-5400000">
            <a:off x="1945125" y="928250"/>
            <a:ext cx="3326700" cy="43641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g9d4979438e_0_46"/>
          <p:cNvSpPr txBox="1"/>
          <p:nvPr/>
        </p:nvSpPr>
        <p:spPr>
          <a:xfrm>
            <a:off x="1980912" y="2049950"/>
            <a:ext cx="3606000" cy="212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lang="zh-CN" sz="2200"/>
              <a:t>N</a:t>
            </a:r>
            <a:r>
              <a:rPr b="1" i="0" lang="zh-CN" sz="2200" u="none" cap="none" strike="noStrike">
                <a:solidFill>
                  <a:srgbClr val="000000"/>
                </a:solidFill>
              </a:rPr>
              <a:t>on </a:t>
            </a:r>
            <a:r>
              <a:rPr b="1" lang="zh-CN" sz="2200"/>
              <a:t>S</a:t>
            </a:r>
            <a:r>
              <a:rPr b="1" i="0" lang="zh-CN" sz="2200" u="none" cap="none" strike="noStrike">
                <a:solidFill>
                  <a:srgbClr val="000000"/>
                </a:solidFill>
              </a:rPr>
              <a:t>tationary</a:t>
            </a:r>
            <a:r>
              <a:rPr lang="zh-CN" sz="2200"/>
              <a:t>:</a:t>
            </a:r>
            <a:endParaRPr sz="2200"/>
          </a:p>
          <a:p>
            <a:pPr indent="0" lvl="0" marL="0" marR="0" rtl="0" algn="l">
              <a:lnSpc>
                <a:spcPct val="100000"/>
              </a:lnSpc>
              <a:spcBef>
                <a:spcPts val="0"/>
              </a:spcBef>
              <a:spcAft>
                <a:spcPts val="0"/>
              </a:spcAft>
              <a:buClr>
                <a:srgbClr val="000000"/>
              </a:buClr>
              <a:buSzPts val="1500"/>
              <a:buFont typeface="Arial"/>
              <a:buNone/>
            </a:pPr>
            <a:r>
              <a:rPr b="1" lang="zh-CN" sz="2000">
                <a:solidFill>
                  <a:srgbClr val="9900FF"/>
                </a:solidFill>
              </a:rPr>
              <a:t>Trend</a:t>
            </a:r>
            <a:endParaRPr b="1" sz="2000">
              <a:solidFill>
                <a:srgbClr val="9900FF"/>
              </a:solidFill>
            </a:endParaRPr>
          </a:p>
          <a:p>
            <a:pPr indent="0" lvl="0" marL="0" marR="0" rtl="0" algn="l">
              <a:lnSpc>
                <a:spcPct val="100000"/>
              </a:lnSpc>
              <a:spcBef>
                <a:spcPts val="0"/>
              </a:spcBef>
              <a:spcAft>
                <a:spcPts val="0"/>
              </a:spcAft>
              <a:buClr>
                <a:srgbClr val="000000"/>
              </a:buClr>
              <a:buSzPts val="1500"/>
              <a:buFont typeface="Arial"/>
              <a:buNone/>
            </a:pPr>
            <a:r>
              <a:t/>
            </a:r>
            <a:endParaRPr sz="2000"/>
          </a:p>
          <a:p>
            <a:pPr indent="0" lvl="0" marL="0" marR="0" rtl="0" algn="l">
              <a:lnSpc>
                <a:spcPct val="100000"/>
              </a:lnSpc>
              <a:spcBef>
                <a:spcPts val="0"/>
              </a:spcBef>
              <a:spcAft>
                <a:spcPts val="0"/>
              </a:spcAft>
              <a:buClr>
                <a:srgbClr val="000000"/>
              </a:buClr>
              <a:buSzPts val="1400"/>
              <a:buFont typeface="Arial"/>
              <a:buNone/>
            </a:pPr>
            <a:r>
              <a:rPr lang="zh-CN" sz="2000"/>
              <a:t>The linear regression line is upward sloping, i.e. there is an incresing </a:t>
            </a:r>
            <a:r>
              <a:rPr b="1" lang="zh-CN" sz="2000"/>
              <a:t>trend</a:t>
            </a:r>
            <a:endParaRPr b="1" i="0" sz="1900" u="none" cap="none" strike="noStrike">
              <a:solidFill>
                <a:srgbClr val="000000"/>
              </a:solidFill>
            </a:endParaRPr>
          </a:p>
        </p:txBody>
      </p:sp>
      <p:grpSp>
        <p:nvGrpSpPr>
          <p:cNvPr id="232" name="Google Shape;232;g9d4979438e_0_46"/>
          <p:cNvGrpSpPr/>
          <p:nvPr/>
        </p:nvGrpSpPr>
        <p:grpSpPr>
          <a:xfrm>
            <a:off x="253805" y="238466"/>
            <a:ext cx="618213" cy="684846"/>
            <a:chOff x="854419" y="2169592"/>
            <a:chExt cx="1823100" cy="2019600"/>
          </a:xfrm>
        </p:grpSpPr>
        <p:sp>
          <p:nvSpPr>
            <p:cNvPr id="233" name="Google Shape;233;g9d4979438e_0_46"/>
            <p:cNvSpPr/>
            <p:nvPr/>
          </p:nvSpPr>
          <p:spPr>
            <a:xfrm>
              <a:off x="1016198" y="2169592"/>
              <a:ext cx="1536300" cy="20196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02</a:t>
              </a:r>
              <a:endParaRPr b="0" i="0" sz="2400" u="none" cap="none" strike="noStrike">
                <a:solidFill>
                  <a:srgbClr val="262626"/>
                </a:solidFill>
                <a:latin typeface="Arial"/>
                <a:ea typeface="Arial"/>
                <a:cs typeface="Arial"/>
                <a:sym typeface="Arial"/>
              </a:endParaRPr>
            </a:p>
          </p:txBody>
        </p:sp>
        <p:sp>
          <p:nvSpPr>
            <p:cNvPr id="234" name="Google Shape;234;g9d4979438e_0_46"/>
            <p:cNvSpPr/>
            <p:nvPr/>
          </p:nvSpPr>
          <p:spPr>
            <a:xfrm>
              <a:off x="854419" y="2372660"/>
              <a:ext cx="1823100" cy="15990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pic>
        <p:nvPicPr>
          <p:cNvPr id="235" name="Google Shape;235;g9d4979438e_0_46"/>
          <p:cNvPicPr preferRelativeResize="0"/>
          <p:nvPr/>
        </p:nvPicPr>
        <p:blipFill>
          <a:blip r:embed="rId4">
            <a:alphaModFix/>
          </a:blip>
          <a:stretch>
            <a:fillRect/>
          </a:stretch>
        </p:blipFill>
        <p:spPr>
          <a:xfrm>
            <a:off x="6444075" y="1676827"/>
            <a:ext cx="5747925" cy="3516523"/>
          </a:xfrm>
          <a:prstGeom prst="rect">
            <a:avLst/>
          </a:prstGeom>
          <a:noFill/>
          <a:ln>
            <a:noFill/>
          </a:ln>
        </p:spPr>
      </p:pic>
    </p:spTree>
  </p:cSld>
  <p:clrMapOvr>
    <a:masterClrMapping/>
  </p:clrMapOvr>
  <mc:AlternateContent>
    <mc:Choice Requires="p14">
      <p:transition spd="slow" p14:dur="175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750"/>
                                        <p:tgtEl>
                                          <p:spTgt spid="225"/>
                                        </p:tgtEl>
                                      </p:cBhvr>
                                    </p:animEffect>
                                  </p:childTnLst>
                                </p:cTn>
                              </p:par>
                              <p:par>
                                <p:cTn fill="hold" nodeType="withEffect" presetClass="entr" presetID="23" presetSubtype="16">
                                  <p:stCondLst>
                                    <p:cond delay="110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750"/>
                                        <p:tgtEl>
                                          <p:spTgt spid="226"/>
                                        </p:tgtEl>
                                        <p:attrNameLst>
                                          <p:attrName>ppt_w</p:attrName>
                                        </p:attrNameLst>
                                      </p:cBhvr>
                                      <p:tavLst>
                                        <p:tav fmla="" tm="0">
                                          <p:val>
                                            <p:strVal val="0"/>
                                          </p:val>
                                        </p:tav>
                                        <p:tav fmla="" tm="100000">
                                          <p:val>
                                            <p:strVal val="#ppt_w"/>
                                          </p:val>
                                        </p:tav>
                                      </p:tavLst>
                                    </p:anim>
                                    <p:anim calcmode="lin" valueType="num">
                                      <p:cBhvr additive="base">
                                        <p:cTn dur="750"/>
                                        <p:tgtEl>
                                          <p:spTgt spid="226"/>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1600"/>
                                  </p:stCondLst>
                                  <p:childTnLst>
                                    <p:set>
                                      <p:cBhvr>
                                        <p:cTn dur="1" fill="hold">
                                          <p:stCondLst>
                                            <p:cond delay="0"/>
                                          </p:stCondLst>
                                        </p:cTn>
                                        <p:tgtEl>
                                          <p:spTgt spid="227"/>
                                        </p:tgtEl>
                                        <p:attrNameLst>
                                          <p:attrName>style.visibility</p:attrName>
                                        </p:attrNameLst>
                                      </p:cBhvr>
                                      <p:to>
                                        <p:strVal val="visible"/>
                                      </p:to>
                                    </p:set>
                                    <p:animEffect filter="fade" transition="in">
                                      <p:cBhvr>
                                        <p:cTn dur="750"/>
                                        <p:tgtEl>
                                          <p:spTgt spid="227"/>
                                        </p:tgtEl>
                                      </p:cBhvr>
                                    </p:animEffect>
                                  </p:childTnLst>
                                </p:cTn>
                              </p:par>
                              <p:par>
                                <p:cTn fill="hold" nodeType="withEffect" presetClass="entr" presetID="10" presetSubtype="0">
                                  <p:stCondLst>
                                    <p:cond delay="1600"/>
                                  </p:stCondLst>
                                  <p:childTnLst>
                                    <p:set>
                                      <p:cBhvr>
                                        <p:cTn dur="1" fill="hold">
                                          <p:stCondLst>
                                            <p:cond delay="0"/>
                                          </p:stCondLst>
                                        </p:cTn>
                                        <p:tgtEl>
                                          <p:spTgt spid="228"/>
                                        </p:tgtEl>
                                        <p:attrNameLst>
                                          <p:attrName>style.visibility</p:attrName>
                                        </p:attrNameLst>
                                      </p:cBhvr>
                                      <p:to>
                                        <p:strVal val="visible"/>
                                      </p:to>
                                    </p:set>
                                    <p:animEffect filter="fade" transition="in">
                                      <p:cBhvr>
                                        <p:cTn dur="750"/>
                                        <p:tgtEl>
                                          <p:spTgt spid="228"/>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750"/>
                                        <p:tgtEl>
                                          <p:spTgt spid="229"/>
                                        </p:tgtEl>
                                        <p:attrNameLst>
                                          <p:attrName>ppt_w</p:attrName>
                                        </p:attrNameLst>
                                      </p:cBhvr>
                                      <p:tavLst>
                                        <p:tav fmla="" tm="0">
                                          <p:val>
                                            <p:strVal val="0"/>
                                          </p:val>
                                        </p:tav>
                                        <p:tav fmla="" tm="100000">
                                          <p:val>
                                            <p:strVal val="#ppt_w"/>
                                          </p:val>
                                        </p:tav>
                                      </p:tavLst>
                                    </p:anim>
                                    <p:anim calcmode="lin" valueType="num">
                                      <p:cBhvr additive="base">
                                        <p:cTn dur="750"/>
                                        <p:tgtEl>
                                          <p:spTgt spid="22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g9d4979438e_0_88"/>
          <p:cNvPicPr preferRelativeResize="0"/>
          <p:nvPr/>
        </p:nvPicPr>
        <p:blipFill rotWithShape="1">
          <a:blip r:embed="rId3">
            <a:alphaModFix/>
          </a:blip>
          <a:srcRect b="0" l="0" r="0" t="0"/>
          <a:stretch/>
        </p:blipFill>
        <p:spPr>
          <a:xfrm>
            <a:off x="-11861" y="-10298"/>
            <a:ext cx="12215712" cy="6878599"/>
          </a:xfrm>
          <a:prstGeom prst="rect">
            <a:avLst/>
          </a:prstGeom>
          <a:noFill/>
          <a:ln>
            <a:noFill/>
          </a:ln>
        </p:spPr>
      </p:pic>
      <p:sp>
        <p:nvSpPr>
          <p:cNvPr id="242" name="Google Shape;242;g9d4979438e_0_88"/>
          <p:cNvSpPr/>
          <p:nvPr/>
        </p:nvSpPr>
        <p:spPr>
          <a:xfrm>
            <a:off x="427625" y="457450"/>
            <a:ext cx="3123000" cy="1301400"/>
          </a:xfrm>
          <a:prstGeom prst="rect">
            <a:avLst/>
          </a:prstGeom>
          <a:noFill/>
          <a:ln>
            <a:noFill/>
          </a:ln>
        </p:spPr>
        <p:txBody>
          <a:bodyPr anchorCtr="0" anchor="b" bIns="45700" lIns="91425" spcFirstLastPara="1" rIns="91425" wrap="square" tIns="45700">
            <a:noAutofit/>
          </a:bodyPr>
          <a:lstStyle/>
          <a:p>
            <a:pPr indent="0" lvl="0" marL="0" marR="0" rtl="0" algn="ctr">
              <a:lnSpc>
                <a:spcPct val="142857"/>
              </a:lnSpc>
              <a:spcBef>
                <a:spcPts val="0"/>
              </a:spcBef>
              <a:spcAft>
                <a:spcPts val="0"/>
              </a:spcAft>
              <a:buClr>
                <a:srgbClr val="000000"/>
              </a:buClr>
              <a:buSzPts val="2200"/>
              <a:buFont typeface="Arial"/>
              <a:buNone/>
            </a:pPr>
            <a:r>
              <a:rPr b="1" i="1" lang="zh-CN" sz="2200" u="none" cap="none" strike="noStrike">
                <a:solidFill>
                  <a:srgbClr val="333333"/>
                </a:solidFill>
                <a:latin typeface="Arial"/>
                <a:ea typeface="Arial"/>
                <a:cs typeface="Arial"/>
                <a:sym typeface="Arial"/>
              </a:rPr>
              <a:t>Stationary</a:t>
            </a:r>
            <a:endParaRPr b="0" i="0" sz="1400" u="none" cap="none" strike="noStrike">
              <a:solidFill>
                <a:srgbClr val="000000"/>
              </a:solidFill>
              <a:latin typeface="Arial"/>
              <a:ea typeface="Arial"/>
              <a:cs typeface="Arial"/>
              <a:sym typeface="Arial"/>
            </a:endParaRPr>
          </a:p>
          <a:p>
            <a:pPr indent="0" lvl="0" marL="0" marR="0" rtl="0" algn="l">
              <a:lnSpc>
                <a:spcPct val="187500"/>
              </a:lnSpc>
              <a:spcBef>
                <a:spcPts val="0"/>
              </a:spcBef>
              <a:spcAft>
                <a:spcPts val="0"/>
              </a:spcAft>
              <a:buClr>
                <a:srgbClr val="000000"/>
              </a:buClr>
              <a:buSzPts val="3200"/>
              <a:buFont typeface="Arial"/>
              <a:buNone/>
            </a:pPr>
            <a:r>
              <a:t/>
            </a:r>
            <a:endParaRPr b="0" i="0" sz="3200" u="none" cap="none" strike="noStrike">
              <a:solidFill>
                <a:srgbClr val="262626"/>
              </a:solidFill>
              <a:latin typeface="Arial"/>
              <a:ea typeface="Arial"/>
              <a:cs typeface="Arial"/>
              <a:sym typeface="Arial"/>
            </a:endParaRPr>
          </a:p>
        </p:txBody>
      </p:sp>
      <p:sp>
        <p:nvSpPr>
          <p:cNvPr id="243" name="Google Shape;243;g9d4979438e_0_88"/>
          <p:cNvSpPr/>
          <p:nvPr/>
        </p:nvSpPr>
        <p:spPr>
          <a:xfrm>
            <a:off x="1205065" y="4912908"/>
            <a:ext cx="575700" cy="576000"/>
          </a:xfrm>
          <a:prstGeom prst="rect">
            <a:avLst/>
          </a:prstGeom>
          <a:solidFill>
            <a:srgbClr val="FBD77F"/>
          </a:solidFill>
          <a:ln>
            <a:noFill/>
          </a:ln>
        </p:spPr>
        <p:txBody>
          <a:bodyPr anchorCtr="0" anchor="ctr" bIns="60925" lIns="121850" spcFirstLastPara="1" rIns="121850" wrap="square" tIns="60925">
            <a:noAutofit/>
          </a:bodyPr>
          <a:lstStyle/>
          <a:p>
            <a:pPr indent="0" lvl="0" marL="0" marR="0" rtl="0" algn="l">
              <a:lnSpc>
                <a:spcPct val="130000"/>
              </a:lnSpc>
              <a:spcBef>
                <a:spcPts val="0"/>
              </a:spcBef>
              <a:spcAft>
                <a:spcPts val="0"/>
              </a:spcAft>
              <a:buClr>
                <a:schemeClr val="lt1"/>
              </a:buClr>
              <a:buSzPts val="2397"/>
              <a:buFont typeface="Arial"/>
              <a:buNone/>
            </a:pPr>
            <a:r>
              <a:t/>
            </a:r>
            <a:endParaRPr b="0" i="0" sz="2397" u="none" cap="none" strike="noStrike">
              <a:solidFill>
                <a:srgbClr val="99CC39"/>
              </a:solidFill>
              <a:latin typeface="Arial"/>
              <a:ea typeface="Arial"/>
              <a:cs typeface="Arial"/>
              <a:sym typeface="Arial"/>
            </a:endParaRPr>
          </a:p>
        </p:txBody>
      </p:sp>
      <p:sp>
        <p:nvSpPr>
          <p:cNvPr id="244" name="Google Shape;244;g9d4979438e_0_88"/>
          <p:cNvSpPr/>
          <p:nvPr/>
        </p:nvSpPr>
        <p:spPr>
          <a:xfrm>
            <a:off x="1780750" y="4912908"/>
            <a:ext cx="4413600" cy="576000"/>
          </a:xfrm>
          <a:prstGeom prst="rect">
            <a:avLst/>
          </a:prstGeom>
          <a:solidFill>
            <a:srgbClr val="C4D7D3">
              <a:alpha val="49410"/>
            </a:srgbClr>
          </a:solidFill>
          <a:ln>
            <a:noFill/>
          </a:ln>
        </p:spPr>
        <p:txBody>
          <a:bodyPr anchorCtr="0" anchor="ctr" bIns="60925" lIns="121850" spcFirstLastPara="1" rIns="121850" wrap="square" tIns="60925">
            <a:noAutofit/>
          </a:bodyPr>
          <a:lstStyle/>
          <a:p>
            <a:pPr indent="0" lvl="0" marL="0" marR="0" rtl="0" algn="l">
              <a:lnSpc>
                <a:spcPct val="130000"/>
              </a:lnSpc>
              <a:spcBef>
                <a:spcPts val="0"/>
              </a:spcBef>
              <a:spcAft>
                <a:spcPts val="0"/>
              </a:spcAft>
              <a:buClr>
                <a:schemeClr val="lt1"/>
              </a:buClr>
              <a:buSzPts val="2397"/>
              <a:buFont typeface="Arial"/>
              <a:buNone/>
            </a:pPr>
            <a:r>
              <a:t/>
            </a:r>
            <a:endParaRPr b="0" i="0" sz="2397" u="none" cap="none" strike="noStrike">
              <a:solidFill>
                <a:srgbClr val="99CC39"/>
              </a:solidFill>
              <a:latin typeface="Arial"/>
              <a:ea typeface="Arial"/>
              <a:cs typeface="Arial"/>
              <a:sym typeface="Arial"/>
            </a:endParaRPr>
          </a:p>
        </p:txBody>
      </p:sp>
      <p:sp>
        <p:nvSpPr>
          <p:cNvPr id="245" name="Google Shape;245;g9d4979438e_0_88"/>
          <p:cNvSpPr/>
          <p:nvPr/>
        </p:nvSpPr>
        <p:spPr>
          <a:xfrm>
            <a:off x="1897098" y="5120002"/>
            <a:ext cx="4029900" cy="2514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400"/>
              <a:buFont typeface="Arial"/>
              <a:buNone/>
            </a:pPr>
            <a:r>
              <a:rPr b="0" i="0" lang="zh-CN" sz="1400" u="none" cap="none" strike="noStrike">
                <a:solidFill>
                  <a:srgbClr val="262626"/>
                </a:solidFill>
                <a:latin typeface="Arial"/>
                <a:ea typeface="Arial"/>
                <a:cs typeface="Arial"/>
                <a:sym typeface="Arial"/>
              </a:rPr>
              <a:t>Traffic at CDG Airport per month ( 2000 ~ 2019)</a:t>
            </a:r>
            <a:endParaRPr b="0" i="0" sz="1400" u="none" cap="none" strike="noStrike">
              <a:solidFill>
                <a:srgbClr val="000000"/>
              </a:solidFill>
              <a:latin typeface="Arial"/>
              <a:ea typeface="Arial"/>
              <a:cs typeface="Arial"/>
              <a:sym typeface="Arial"/>
            </a:endParaRPr>
          </a:p>
        </p:txBody>
      </p:sp>
      <p:sp>
        <p:nvSpPr>
          <p:cNvPr id="246" name="Google Shape;246;g9d4979438e_0_88"/>
          <p:cNvSpPr/>
          <p:nvPr/>
        </p:nvSpPr>
        <p:spPr>
          <a:xfrm>
            <a:off x="1312939" y="5038819"/>
            <a:ext cx="4941900" cy="576000"/>
          </a:xfrm>
          <a:prstGeom prst="rect">
            <a:avLst/>
          </a:prstGeom>
          <a:noFill/>
          <a:ln cap="flat" cmpd="sng" w="381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500" u="none" cap="none" strike="noStrike">
              <a:solidFill>
                <a:srgbClr val="262626"/>
              </a:solidFill>
              <a:latin typeface="Arial"/>
              <a:ea typeface="Arial"/>
              <a:cs typeface="Arial"/>
              <a:sym typeface="Arial"/>
            </a:endParaRPr>
          </a:p>
        </p:txBody>
      </p:sp>
      <p:sp>
        <p:nvSpPr>
          <p:cNvPr id="247" name="Google Shape;247;g9d4979438e_0_88"/>
          <p:cNvSpPr/>
          <p:nvPr/>
        </p:nvSpPr>
        <p:spPr>
          <a:xfrm flipH="1" rot="-5400000">
            <a:off x="1945125" y="928250"/>
            <a:ext cx="3326700" cy="43641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g9d4979438e_0_88"/>
          <p:cNvSpPr txBox="1"/>
          <p:nvPr/>
        </p:nvSpPr>
        <p:spPr>
          <a:xfrm>
            <a:off x="1980900" y="1662550"/>
            <a:ext cx="3606000" cy="309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lang="zh-CN" sz="2200"/>
              <a:t>N</a:t>
            </a:r>
            <a:r>
              <a:rPr b="1" i="0" lang="zh-CN" sz="2200" u="none" cap="none" strike="noStrike">
                <a:solidFill>
                  <a:srgbClr val="000000"/>
                </a:solidFill>
              </a:rPr>
              <a:t>on </a:t>
            </a:r>
            <a:r>
              <a:rPr b="1" lang="zh-CN" sz="2200"/>
              <a:t>S</a:t>
            </a:r>
            <a:r>
              <a:rPr b="1" i="0" lang="zh-CN" sz="2200" u="none" cap="none" strike="noStrike">
                <a:solidFill>
                  <a:srgbClr val="000000"/>
                </a:solidFill>
              </a:rPr>
              <a:t>tationary</a:t>
            </a:r>
            <a:r>
              <a:rPr lang="zh-CN" sz="2200"/>
              <a:t>:</a:t>
            </a:r>
            <a:endParaRPr sz="2200"/>
          </a:p>
          <a:p>
            <a:pPr indent="0" lvl="0" marL="0" marR="0" rtl="0" algn="l">
              <a:lnSpc>
                <a:spcPct val="100000"/>
              </a:lnSpc>
              <a:spcBef>
                <a:spcPts val="0"/>
              </a:spcBef>
              <a:spcAft>
                <a:spcPts val="0"/>
              </a:spcAft>
              <a:buClr>
                <a:srgbClr val="000000"/>
              </a:buClr>
              <a:buSzPts val="1500"/>
              <a:buFont typeface="Arial"/>
              <a:buNone/>
            </a:pPr>
            <a:r>
              <a:rPr b="1" lang="zh-CN" sz="2000">
                <a:solidFill>
                  <a:srgbClr val="0000FF"/>
                </a:solidFill>
              </a:rPr>
              <a:t>Seasonality</a:t>
            </a:r>
            <a:endParaRPr b="1" sz="2000">
              <a:solidFill>
                <a:srgbClr val="0000FF"/>
              </a:solidFill>
            </a:endParaRPr>
          </a:p>
          <a:p>
            <a:pPr indent="0" lvl="0" marL="0" marR="0" rtl="0" algn="l">
              <a:lnSpc>
                <a:spcPct val="100000"/>
              </a:lnSpc>
              <a:spcBef>
                <a:spcPts val="0"/>
              </a:spcBef>
              <a:spcAft>
                <a:spcPts val="0"/>
              </a:spcAft>
              <a:buClr>
                <a:srgbClr val="000000"/>
              </a:buClr>
              <a:buSzPts val="1500"/>
              <a:buFont typeface="Arial"/>
              <a:buNone/>
            </a:pPr>
            <a:r>
              <a:rPr b="1" lang="zh-CN" sz="2000">
                <a:solidFill>
                  <a:srgbClr val="6D9EEB"/>
                </a:solidFill>
              </a:rPr>
              <a:t>with ACF &amp; PACF Method</a:t>
            </a:r>
            <a:endParaRPr b="1" sz="2000">
              <a:solidFill>
                <a:srgbClr val="6D9EEB"/>
              </a:solidFill>
            </a:endParaRPr>
          </a:p>
          <a:p>
            <a:pPr indent="0" lvl="0" marL="0" marR="0" rtl="0" algn="l">
              <a:lnSpc>
                <a:spcPct val="100000"/>
              </a:lnSpc>
              <a:spcBef>
                <a:spcPts val="0"/>
              </a:spcBef>
              <a:spcAft>
                <a:spcPts val="0"/>
              </a:spcAft>
              <a:buClr>
                <a:srgbClr val="000000"/>
              </a:buClr>
              <a:buSzPts val="1500"/>
              <a:buFont typeface="Arial"/>
              <a:buNone/>
            </a:pPr>
            <a:r>
              <a:t/>
            </a:r>
            <a:endParaRPr sz="2000"/>
          </a:p>
          <a:p>
            <a:pPr indent="-355600" lvl="0" marL="457200" marR="0" rtl="0" algn="l">
              <a:lnSpc>
                <a:spcPct val="100000"/>
              </a:lnSpc>
              <a:spcBef>
                <a:spcPts val="0"/>
              </a:spcBef>
              <a:spcAft>
                <a:spcPts val="0"/>
              </a:spcAft>
              <a:buSzPts val="2000"/>
              <a:buChar char="●"/>
            </a:pPr>
            <a:r>
              <a:rPr lang="zh-CN" sz="2000"/>
              <a:t>ACF and PACF do not decay fast to zero</a:t>
            </a:r>
            <a:endParaRPr sz="2000"/>
          </a:p>
          <a:p>
            <a:pPr indent="-355600" lvl="0" marL="457200" marR="0" rtl="0" algn="l">
              <a:lnSpc>
                <a:spcPct val="100000"/>
              </a:lnSpc>
              <a:spcBef>
                <a:spcPts val="0"/>
              </a:spcBef>
              <a:spcAft>
                <a:spcPts val="0"/>
              </a:spcAft>
              <a:buSzPts val="2000"/>
              <a:buChar char="●"/>
            </a:pPr>
            <a:r>
              <a:rPr lang="zh-CN" sz="2000"/>
              <a:t>We can see the seasonality effect from the ACF and PACF</a:t>
            </a:r>
            <a:endParaRPr sz="2000"/>
          </a:p>
          <a:p>
            <a:pPr indent="0" lvl="0" marL="0" marR="0" rtl="0" algn="l">
              <a:lnSpc>
                <a:spcPct val="100000"/>
              </a:lnSpc>
              <a:spcBef>
                <a:spcPts val="0"/>
              </a:spcBef>
              <a:spcAft>
                <a:spcPts val="0"/>
              </a:spcAft>
              <a:buClr>
                <a:srgbClr val="000000"/>
              </a:buClr>
              <a:buSzPts val="1400"/>
              <a:buFont typeface="Arial"/>
              <a:buNone/>
            </a:pPr>
            <a:r>
              <a:t/>
            </a:r>
            <a:endParaRPr sz="2000"/>
          </a:p>
        </p:txBody>
      </p:sp>
      <p:grpSp>
        <p:nvGrpSpPr>
          <p:cNvPr id="249" name="Google Shape;249;g9d4979438e_0_88"/>
          <p:cNvGrpSpPr/>
          <p:nvPr/>
        </p:nvGrpSpPr>
        <p:grpSpPr>
          <a:xfrm>
            <a:off x="253805" y="238466"/>
            <a:ext cx="618213" cy="684846"/>
            <a:chOff x="854419" y="2169592"/>
            <a:chExt cx="1823100" cy="2019600"/>
          </a:xfrm>
        </p:grpSpPr>
        <p:sp>
          <p:nvSpPr>
            <p:cNvPr id="250" name="Google Shape;250;g9d4979438e_0_88"/>
            <p:cNvSpPr/>
            <p:nvPr/>
          </p:nvSpPr>
          <p:spPr>
            <a:xfrm>
              <a:off x="1016198" y="2169592"/>
              <a:ext cx="1536300" cy="2019600"/>
            </a:xfrm>
            <a:prstGeom prst="rect">
              <a:avLst/>
            </a:prstGeom>
            <a:solidFill>
              <a:srgbClr val="FBD7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zh-CN" sz="2400" u="none" cap="none" strike="noStrike">
                  <a:solidFill>
                    <a:srgbClr val="262626"/>
                  </a:solidFill>
                  <a:latin typeface="Arial"/>
                  <a:ea typeface="Arial"/>
                  <a:cs typeface="Arial"/>
                  <a:sym typeface="Arial"/>
                </a:rPr>
                <a:t>02</a:t>
              </a:r>
              <a:endParaRPr b="0" i="0" sz="2400" u="none" cap="none" strike="noStrike">
                <a:solidFill>
                  <a:srgbClr val="262626"/>
                </a:solidFill>
                <a:latin typeface="Arial"/>
                <a:ea typeface="Arial"/>
                <a:cs typeface="Arial"/>
                <a:sym typeface="Arial"/>
              </a:endParaRPr>
            </a:p>
          </p:txBody>
        </p:sp>
        <p:sp>
          <p:nvSpPr>
            <p:cNvPr id="251" name="Google Shape;251;g9d4979438e_0_88"/>
            <p:cNvSpPr/>
            <p:nvPr/>
          </p:nvSpPr>
          <p:spPr>
            <a:xfrm>
              <a:off x="854419" y="2372660"/>
              <a:ext cx="1823100" cy="1599000"/>
            </a:xfrm>
            <a:prstGeom prst="rect">
              <a:avLst/>
            </a:prstGeom>
            <a:noFill/>
            <a:ln cap="flat" cmpd="sng" w="28575">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2626"/>
                </a:solidFill>
                <a:latin typeface="Arial"/>
                <a:ea typeface="Arial"/>
                <a:cs typeface="Arial"/>
                <a:sym typeface="Arial"/>
              </a:endParaRPr>
            </a:p>
          </p:txBody>
        </p:sp>
      </p:grpSp>
      <p:pic>
        <p:nvPicPr>
          <p:cNvPr id="252" name="Google Shape;252;g9d4979438e_0_88"/>
          <p:cNvPicPr preferRelativeResize="0"/>
          <p:nvPr/>
        </p:nvPicPr>
        <p:blipFill rotWithShape="1">
          <a:blip r:embed="rId4">
            <a:alphaModFix/>
          </a:blip>
          <a:srcRect b="0" l="0" r="0" t="0"/>
          <a:stretch/>
        </p:blipFill>
        <p:spPr>
          <a:xfrm>
            <a:off x="6515100" y="1330025"/>
            <a:ext cx="5454075" cy="4529825"/>
          </a:xfrm>
          <a:prstGeom prst="rect">
            <a:avLst/>
          </a:prstGeom>
          <a:noFill/>
          <a:ln>
            <a:noFill/>
          </a:ln>
        </p:spPr>
      </p:pic>
    </p:spTree>
  </p:cSld>
  <p:clrMapOvr>
    <a:masterClrMapping/>
  </p:clrMapOvr>
  <mc:AlternateContent>
    <mc:Choice Requires="p14">
      <p:transition spd="slow" p14:dur="175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750"/>
                                        <p:tgtEl>
                                          <p:spTgt spid="242"/>
                                        </p:tgtEl>
                                      </p:cBhvr>
                                    </p:animEffect>
                                  </p:childTnLst>
                                </p:cTn>
                              </p:par>
                              <p:par>
                                <p:cTn fill="hold" nodeType="withEffect" presetClass="entr" presetID="23" presetSubtype="16">
                                  <p:stCondLst>
                                    <p:cond delay="110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750"/>
                                        <p:tgtEl>
                                          <p:spTgt spid="243"/>
                                        </p:tgtEl>
                                        <p:attrNameLst>
                                          <p:attrName>ppt_w</p:attrName>
                                        </p:attrNameLst>
                                      </p:cBhvr>
                                      <p:tavLst>
                                        <p:tav fmla="" tm="0">
                                          <p:val>
                                            <p:strVal val="0"/>
                                          </p:val>
                                        </p:tav>
                                        <p:tav fmla="" tm="100000">
                                          <p:val>
                                            <p:strVal val="#ppt_w"/>
                                          </p:val>
                                        </p:tav>
                                      </p:tavLst>
                                    </p:anim>
                                    <p:anim calcmode="lin" valueType="num">
                                      <p:cBhvr additive="base">
                                        <p:cTn dur="750"/>
                                        <p:tgtEl>
                                          <p:spTgt spid="243"/>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1600"/>
                                  </p:stCondLst>
                                  <p:childTnLst>
                                    <p:set>
                                      <p:cBhvr>
                                        <p:cTn dur="1" fill="hold">
                                          <p:stCondLst>
                                            <p:cond delay="0"/>
                                          </p:stCondLst>
                                        </p:cTn>
                                        <p:tgtEl>
                                          <p:spTgt spid="244"/>
                                        </p:tgtEl>
                                        <p:attrNameLst>
                                          <p:attrName>style.visibility</p:attrName>
                                        </p:attrNameLst>
                                      </p:cBhvr>
                                      <p:to>
                                        <p:strVal val="visible"/>
                                      </p:to>
                                    </p:set>
                                    <p:animEffect filter="fade" transition="in">
                                      <p:cBhvr>
                                        <p:cTn dur="750"/>
                                        <p:tgtEl>
                                          <p:spTgt spid="244"/>
                                        </p:tgtEl>
                                      </p:cBhvr>
                                    </p:animEffect>
                                  </p:childTnLst>
                                </p:cTn>
                              </p:par>
                              <p:par>
                                <p:cTn fill="hold" nodeType="withEffect" presetClass="entr" presetID="10" presetSubtype="0">
                                  <p:stCondLst>
                                    <p:cond delay="1600"/>
                                  </p:stCondLst>
                                  <p:childTnLst>
                                    <p:set>
                                      <p:cBhvr>
                                        <p:cTn dur="1" fill="hold">
                                          <p:stCondLst>
                                            <p:cond delay="0"/>
                                          </p:stCondLst>
                                        </p:cTn>
                                        <p:tgtEl>
                                          <p:spTgt spid="245"/>
                                        </p:tgtEl>
                                        <p:attrNameLst>
                                          <p:attrName>style.visibility</p:attrName>
                                        </p:attrNameLst>
                                      </p:cBhvr>
                                      <p:to>
                                        <p:strVal val="visible"/>
                                      </p:to>
                                    </p:set>
                                    <p:animEffect filter="fade" transition="in">
                                      <p:cBhvr>
                                        <p:cTn dur="750"/>
                                        <p:tgtEl>
                                          <p:spTgt spid="245"/>
                                        </p:tgtEl>
                                      </p:cBhvr>
                                    </p:animEffect>
                                  </p:childTnLst>
                                </p:cTn>
                              </p:par>
                            </p:childTnLst>
                          </p:cTn>
                        </p:par>
                        <p:par>
                          <p:cTn fill="hold">
                            <p:stCondLst>
                              <p:cond delay="750"/>
                            </p:stCondLst>
                            <p:childTnLst>
                              <p:par>
                                <p:cTn fill="hold" nodeType="afterEffect" presetClass="entr" presetID="23" presetSubtype="16">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750"/>
                                        <p:tgtEl>
                                          <p:spTgt spid="246"/>
                                        </p:tgtEl>
                                        <p:attrNameLst>
                                          <p:attrName>ppt_w</p:attrName>
                                        </p:attrNameLst>
                                      </p:cBhvr>
                                      <p:tavLst>
                                        <p:tav fmla="" tm="0">
                                          <p:val>
                                            <p:strVal val="0"/>
                                          </p:val>
                                        </p:tav>
                                        <p:tav fmla="" tm="100000">
                                          <p:val>
                                            <p:strVal val="#ppt_w"/>
                                          </p:val>
                                        </p:tav>
                                      </p:tavLst>
                                    </p:anim>
                                    <p:anim calcmode="lin" valueType="num">
                                      <p:cBhvr additive="base">
                                        <p:cTn dur="750"/>
                                        <p:tgtEl>
                                          <p:spTgt spid="24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2019-10-08T04:53:49Z</dcterms:created>
</cp:coreProperties>
</file>